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4224" r:id="rId2"/>
    <p:sldMasterId id="2147484259" r:id="rId3"/>
  </p:sldMasterIdLst>
  <p:notesMasterIdLst>
    <p:notesMasterId r:id="rId91"/>
  </p:notesMasterIdLst>
  <p:sldIdLst>
    <p:sldId id="256" r:id="rId4"/>
    <p:sldId id="257" r:id="rId5"/>
    <p:sldId id="434" r:id="rId6"/>
    <p:sldId id="346" r:id="rId7"/>
    <p:sldId id="364" r:id="rId8"/>
    <p:sldId id="365" r:id="rId9"/>
    <p:sldId id="366" r:id="rId10"/>
    <p:sldId id="367" r:id="rId11"/>
    <p:sldId id="368" r:id="rId12"/>
    <p:sldId id="370" r:id="rId13"/>
    <p:sldId id="371" r:id="rId14"/>
    <p:sldId id="372" r:id="rId15"/>
    <p:sldId id="369" r:id="rId16"/>
    <p:sldId id="373" r:id="rId17"/>
    <p:sldId id="374" r:id="rId18"/>
    <p:sldId id="375" r:id="rId19"/>
    <p:sldId id="376" r:id="rId20"/>
    <p:sldId id="377" r:id="rId21"/>
    <p:sldId id="378" r:id="rId22"/>
    <p:sldId id="379" r:id="rId23"/>
    <p:sldId id="380" r:id="rId24"/>
    <p:sldId id="381" r:id="rId25"/>
    <p:sldId id="383" r:id="rId26"/>
    <p:sldId id="382" r:id="rId27"/>
    <p:sldId id="384" r:id="rId28"/>
    <p:sldId id="385" r:id="rId29"/>
    <p:sldId id="386" r:id="rId30"/>
    <p:sldId id="387" r:id="rId31"/>
    <p:sldId id="388" r:id="rId32"/>
    <p:sldId id="363" r:id="rId33"/>
    <p:sldId id="406" r:id="rId34"/>
    <p:sldId id="408" r:id="rId35"/>
    <p:sldId id="409" r:id="rId36"/>
    <p:sldId id="410" r:id="rId37"/>
    <p:sldId id="411" r:id="rId38"/>
    <p:sldId id="412" r:id="rId39"/>
    <p:sldId id="413" r:id="rId40"/>
    <p:sldId id="414" r:id="rId41"/>
    <p:sldId id="415" r:id="rId42"/>
    <p:sldId id="416" r:id="rId43"/>
    <p:sldId id="407" r:id="rId44"/>
    <p:sldId id="417" r:id="rId45"/>
    <p:sldId id="405" r:id="rId46"/>
    <p:sldId id="355" r:id="rId47"/>
    <p:sldId id="354" r:id="rId48"/>
    <p:sldId id="356" r:id="rId49"/>
    <p:sldId id="357" r:id="rId50"/>
    <p:sldId id="358" r:id="rId51"/>
    <p:sldId id="359" r:id="rId52"/>
    <p:sldId id="360" r:id="rId53"/>
    <p:sldId id="362" r:id="rId54"/>
    <p:sldId id="390" r:id="rId55"/>
    <p:sldId id="389" r:id="rId56"/>
    <p:sldId id="391" r:id="rId57"/>
    <p:sldId id="392" r:id="rId58"/>
    <p:sldId id="393" r:id="rId59"/>
    <p:sldId id="394" r:id="rId60"/>
    <p:sldId id="399" r:id="rId61"/>
    <p:sldId id="400" r:id="rId62"/>
    <p:sldId id="395" r:id="rId63"/>
    <p:sldId id="396" r:id="rId64"/>
    <p:sldId id="397" r:id="rId65"/>
    <p:sldId id="398" r:id="rId66"/>
    <p:sldId id="401" r:id="rId67"/>
    <p:sldId id="402" r:id="rId68"/>
    <p:sldId id="403" r:id="rId69"/>
    <p:sldId id="404" r:id="rId70"/>
    <p:sldId id="418" r:id="rId71"/>
    <p:sldId id="429" r:id="rId72"/>
    <p:sldId id="430" r:id="rId73"/>
    <p:sldId id="436" r:id="rId74"/>
    <p:sldId id="437" r:id="rId75"/>
    <p:sldId id="438" r:id="rId76"/>
    <p:sldId id="439" r:id="rId77"/>
    <p:sldId id="435" r:id="rId78"/>
    <p:sldId id="432" r:id="rId79"/>
    <p:sldId id="433" r:id="rId80"/>
    <p:sldId id="428" r:id="rId81"/>
    <p:sldId id="420" r:id="rId82"/>
    <p:sldId id="427" r:id="rId83"/>
    <p:sldId id="419" r:id="rId84"/>
    <p:sldId id="421" r:id="rId85"/>
    <p:sldId id="422" r:id="rId86"/>
    <p:sldId id="423" r:id="rId87"/>
    <p:sldId id="424" r:id="rId88"/>
    <p:sldId id="425" r:id="rId89"/>
    <p:sldId id="426" r:id="rId90"/>
  </p:sldIdLst>
  <p:sldSz cx="9144000" cy="5143500" type="screen16x9"/>
  <p:notesSz cx="6858000" cy="9144000"/>
  <p:embeddedFontLst>
    <p:embeddedFont>
      <p:font typeface="Calibri" panose="020F0502020204030204" pitchFamily="34" charset="0"/>
      <p:regular r:id="rId92"/>
      <p:bold r:id="rId93"/>
      <p:italic r:id="rId94"/>
      <p:boldItalic r:id="rId95"/>
    </p:embeddedFont>
    <p:embeddedFont>
      <p:font typeface="Consolas" panose="020B0609020204030204" pitchFamily="49" charset="0"/>
      <p:regular r:id="rId96"/>
      <p:bold r:id="rId97"/>
      <p:italic r:id="rId98"/>
      <p:boldItalic r:id="rId99"/>
    </p:embeddedFont>
    <p:embeddedFont>
      <p:font typeface="Open Sans Light" panose="020B0306030504020204" pitchFamily="34" charset="0"/>
      <p:regular r:id="rId100"/>
      <p:bold r:id="rId101"/>
      <p:italic r:id="rId102"/>
      <p:boldItalic r:id="rId103"/>
    </p:embeddedFont>
    <p:embeddedFont>
      <p:font typeface="verdana" panose="020B0604030504040204" pitchFamily="34" charset="0"/>
      <p:regular r:id="rId104"/>
      <p:bold r:id="rId105"/>
      <p:italic r:id="rId106"/>
      <p:boldItalic r:id="rId107"/>
    </p:embeddedFont>
    <p:embeddedFont>
      <p:font typeface="verdana" panose="020B060403050404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guide id="3" orient="horz" pos="3645">
          <p15:clr>
            <a:srgbClr val="A4A3A4"/>
          </p15:clr>
        </p15:guide>
        <p15:guide id="4" pos="3792">
          <p15:clr>
            <a:srgbClr val="A4A3A4"/>
          </p15:clr>
        </p15:guide>
        <p15:guide id="5" orient="horz" pos="201">
          <p15:clr>
            <a:srgbClr val="A4A3A4"/>
          </p15:clr>
        </p15:guide>
        <p15:guide id="6" orient="horz" pos="2159">
          <p15:clr>
            <a:srgbClr val="A4A3A4"/>
          </p15:clr>
        </p15:guide>
        <p15:guide id="7" pos="6260">
          <p15:clr>
            <a:srgbClr val="A4A3A4"/>
          </p15:clr>
        </p15:guide>
        <p15:guide id="8" pos="2004">
          <p15:clr>
            <a:srgbClr val="A4A3A4"/>
          </p15:clr>
        </p15:guide>
        <p15:guide id="9" orient="horz" pos="3074">
          <p15:clr>
            <a:srgbClr val="A4A3A4"/>
          </p15:clr>
        </p15:guide>
        <p15:guide id="10" orient="horz" pos="2588">
          <p15:clr>
            <a:srgbClr val="A4A3A4"/>
          </p15:clr>
        </p15:guide>
        <p15:guide id="11" pos="3651">
          <p15:clr>
            <a:srgbClr val="A4A3A4"/>
          </p15:clr>
        </p15:guide>
        <p15:guide id="12" pos="6189">
          <p15:clr>
            <a:srgbClr val="A4A3A4"/>
          </p15:clr>
        </p15:guide>
        <p15:guide id="13" pos="1198">
          <p15:clr>
            <a:srgbClr val="A4A3A4"/>
          </p15:clr>
        </p15:guide>
        <p15:guide id="14" orient="horz" pos="419">
          <p15:clr>
            <a:srgbClr val="A4A3A4"/>
          </p15:clr>
        </p15:guide>
        <p15:guide id="15" orient="horz" pos="3239">
          <p15:clr>
            <a:srgbClr val="A4A3A4"/>
          </p15:clr>
        </p15:guide>
        <p15:guide id="16" orient="horz" pos="1619">
          <p15:clr>
            <a:srgbClr val="A4A3A4"/>
          </p15:clr>
        </p15:guide>
        <p15:guide id="17" orient="horz" pos="2306">
          <p15:clr>
            <a:srgbClr val="A4A3A4"/>
          </p15:clr>
        </p15:guide>
        <p15:guide id="18" orient="horz" pos="1941">
          <p15:clr>
            <a:srgbClr val="A4A3A4"/>
          </p15:clr>
        </p15:guide>
        <p15:guide id="19" pos="3421">
          <p15:clr>
            <a:srgbClr val="A4A3A4"/>
          </p15:clr>
        </p15:guide>
        <p15:guide id="20" pos="2879">
          <p15:clr>
            <a:srgbClr val="A4A3A4"/>
          </p15:clr>
        </p15:guide>
        <p15:guide id="21" pos="4695">
          <p15:clr>
            <a:srgbClr val="A4A3A4"/>
          </p15:clr>
        </p15:guide>
        <p15:guide id="22" pos="1503">
          <p15:clr>
            <a:srgbClr val="A4A3A4"/>
          </p15:clr>
        </p15:guide>
        <p15:guide id="23" pos="2738">
          <p15:clr>
            <a:srgbClr val="A4A3A4"/>
          </p15:clr>
        </p15:guide>
        <p15:guide id="24" pos="4642">
          <p15:clr>
            <a:srgbClr val="A4A3A4"/>
          </p15:clr>
        </p15:guide>
        <p15:guide id="25" pos="8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09" roundtripDataSignature="AMtx7mjA2qA3eYv4lrOcgzcnyVwoKH/A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7"/>
    <p:restoredTop sz="82588"/>
  </p:normalViewPr>
  <p:slideViewPr>
    <p:cSldViewPr snapToGrid="0">
      <p:cViewPr varScale="1">
        <p:scale>
          <a:sx n="130" d="100"/>
          <a:sy n="130" d="100"/>
        </p:scale>
        <p:origin x="208" y="2048"/>
      </p:cViewPr>
      <p:guideLst>
        <p:guide orient="horz"/>
        <p:guide pos="3840"/>
        <p:guide orient="horz" pos="3645"/>
        <p:guide pos="3792"/>
        <p:guide orient="horz" pos="201"/>
        <p:guide orient="horz" pos="2159"/>
        <p:guide pos="6260"/>
        <p:guide pos="2004"/>
        <p:guide orient="horz" pos="3074"/>
        <p:guide orient="horz" pos="2588"/>
        <p:guide pos="3651"/>
        <p:guide pos="6189"/>
        <p:guide pos="1198"/>
        <p:guide orient="horz" pos="419"/>
        <p:guide orient="horz" pos="3239"/>
        <p:guide orient="horz" pos="1619"/>
        <p:guide orient="horz" pos="2306"/>
        <p:guide orient="horz" pos="1941"/>
        <p:guide pos="3421"/>
        <p:guide pos="2879"/>
        <p:guide pos="4695"/>
        <p:guide pos="1503"/>
        <p:guide pos="2738"/>
        <p:guide pos="4642"/>
        <p:guide pos="899"/>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theme" Target="theme/theme1.xml"/><Relationship Id="rId16" Type="http://schemas.openxmlformats.org/officeDocument/2006/relationships/slide" Target="slides/slide13.xml"/><Relationship Id="rId107" Type="http://schemas.openxmlformats.org/officeDocument/2006/relationships/font" Target="fonts/font16.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1.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4.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2.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1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customschemas.google.com/relationships/presentationmetadata" Target="meta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font" Target="fonts/font1.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1pPr>
            <a:lvl2pPr marL="914400" marR="0" lvl="1"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2pPr>
            <a:lvl3pPr marL="1371600" marR="0" lvl="2"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4"/>
        <p:cNvGrpSpPr/>
        <p:nvPr/>
      </p:nvGrpSpPr>
      <p:grpSpPr>
        <a:xfrm>
          <a:off x="0" y="0"/>
          <a:ext cx="0" cy="0"/>
          <a:chOff x="0" y="0"/>
          <a:chExt cx="0" cy="0"/>
        </a:xfrm>
      </p:grpSpPr>
      <p:sp>
        <p:nvSpPr>
          <p:cNvPr id="9075" name="Google Shape;9075;g7c97891937_2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6" name="Google Shape;9076;g7c97891937_2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7" name="Google Shape;9077;g7c97891937_2_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09934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46184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9876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13237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67981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588084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27745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59023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6"/>
        <p:cNvGrpSpPr/>
        <p:nvPr/>
      </p:nvGrpSpPr>
      <p:grpSpPr>
        <a:xfrm>
          <a:off x="0" y="0"/>
          <a:ext cx="0" cy="0"/>
          <a:chOff x="0" y="0"/>
          <a:chExt cx="0" cy="0"/>
        </a:xfrm>
      </p:grpSpPr>
      <p:sp>
        <p:nvSpPr>
          <p:cNvPr id="9087" name="Google Shape;9087;g7c97891937_2_5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8" name="Google Shape;9088;g7c97891937_2_5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89" name="Google Shape;9089;g7c97891937_2_5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53445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246391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865812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974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875256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57030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84809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orchestranetworks.com/customers/"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3.xml"/><Relationship Id="rId5" Type="http://schemas.openxmlformats.org/officeDocument/2006/relationships/image" Target="../media/image39.png"/><Relationship Id="rId4"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24.png"/><Relationship Id="rId9" Type="http://schemas.openxmlformats.org/officeDocument/2006/relationships/image" Target="../media/image28.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0"/>
        <p:cNvGrpSpPr/>
        <p:nvPr/>
      </p:nvGrpSpPr>
      <p:grpSpPr>
        <a:xfrm>
          <a:off x="0" y="0"/>
          <a:ext cx="0" cy="0"/>
          <a:chOff x="0" y="0"/>
          <a:chExt cx="0" cy="0"/>
        </a:xfrm>
      </p:grpSpPr>
      <p:pic>
        <p:nvPicPr>
          <p:cNvPr id="11" name="Google Shape;11;p31"/>
          <p:cNvPicPr preferRelativeResize="0"/>
          <p:nvPr/>
        </p:nvPicPr>
        <p:blipFill rotWithShape="1">
          <a:blip r:embed="rId2">
            <a:alphaModFix/>
          </a:blip>
          <a:srcRect t="-9898"/>
          <a:stretch/>
        </p:blipFill>
        <p:spPr>
          <a:xfrm>
            <a:off x="-22485" y="-535484"/>
            <a:ext cx="6636386" cy="5695848"/>
          </a:xfrm>
          <a:prstGeom prst="rect">
            <a:avLst/>
          </a:prstGeom>
          <a:noFill/>
          <a:ln>
            <a:noFill/>
          </a:ln>
        </p:spPr>
      </p:pic>
      <p:sp>
        <p:nvSpPr>
          <p:cNvPr id="12" name="Google Shape;12;p3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31"/>
          <p:cNvSpPr txBox="1">
            <a:spLocks noGrp="1"/>
          </p:cNvSpPr>
          <p:nvPr>
            <p:ph type="body" idx="1"/>
          </p:nvPr>
        </p:nvSpPr>
        <p:spPr>
          <a:xfrm>
            <a:off x="649110" y="3285567"/>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14;p31"/>
          <p:cNvSpPr txBox="1">
            <a:spLocks noGrp="1"/>
          </p:cNvSpPr>
          <p:nvPr>
            <p:ph type="body" idx="2"/>
          </p:nvPr>
        </p:nvSpPr>
        <p:spPr>
          <a:xfrm>
            <a:off x="649109" y="3525874"/>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15;p31"/>
          <p:cNvSpPr txBox="1">
            <a:spLocks noGrp="1"/>
          </p:cNvSpPr>
          <p:nvPr>
            <p:ph type="title"/>
          </p:nvPr>
        </p:nvSpPr>
        <p:spPr>
          <a:xfrm>
            <a:off x="644676" y="2770979"/>
            <a:ext cx="4006123" cy="51226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 name="Google Shape;16;p31"/>
          <p:cNvPicPr preferRelativeResize="0"/>
          <p:nvPr/>
        </p:nvPicPr>
        <p:blipFill rotWithShape="1">
          <a:blip r:embed="rId3">
            <a:alphaModFix/>
          </a:blip>
          <a:srcRect/>
          <a:stretch/>
        </p:blipFill>
        <p:spPr>
          <a:xfrm>
            <a:off x="663726" y="1718754"/>
            <a:ext cx="3089546" cy="891410"/>
          </a:xfrm>
          <a:prstGeom prst="rect">
            <a:avLst/>
          </a:prstGeom>
          <a:noFill/>
          <a:ln>
            <a:noFill/>
          </a:ln>
        </p:spPr>
      </p:pic>
      <p:pic>
        <p:nvPicPr>
          <p:cNvPr id="17" name="Google Shape;17;p31"/>
          <p:cNvPicPr preferRelativeResize="0"/>
          <p:nvPr/>
        </p:nvPicPr>
        <p:blipFill rotWithShape="1">
          <a:blip r:embed="rId4">
            <a:alphaModFix/>
          </a:blip>
          <a:srcRect/>
          <a:stretch/>
        </p:blipFill>
        <p:spPr>
          <a:xfrm>
            <a:off x="5427637" y="1676989"/>
            <a:ext cx="2932043" cy="102504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2"/>
        <p:cNvGrpSpPr/>
        <p:nvPr/>
      </p:nvGrpSpPr>
      <p:grpSpPr>
        <a:xfrm>
          <a:off x="0" y="0"/>
          <a:ext cx="0" cy="0"/>
          <a:chOff x="0" y="0"/>
          <a:chExt cx="0" cy="0"/>
        </a:xfrm>
      </p:grpSpPr>
      <p:sp>
        <p:nvSpPr>
          <p:cNvPr id="113" name="Google Shape;113;p7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7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7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16" name="Google Shape;116;p74"/>
          <p:cNvGrpSpPr/>
          <p:nvPr/>
        </p:nvGrpSpPr>
        <p:grpSpPr>
          <a:xfrm>
            <a:off x="-26790" y="-21432"/>
            <a:ext cx="9171844" cy="5165108"/>
            <a:chOff x="-35720" y="-28576"/>
            <a:chExt cx="12229125" cy="6886810"/>
          </a:xfrm>
        </p:grpSpPr>
        <p:pic>
          <p:nvPicPr>
            <p:cNvPr id="117" name="Google Shape;117;p7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8" name="Google Shape;118;p7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9" name="Google Shape;119;p7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20" name="Google Shape;120;p74"/>
          <p:cNvGrpSpPr/>
          <p:nvPr/>
        </p:nvGrpSpPr>
        <p:grpSpPr>
          <a:xfrm>
            <a:off x="-16074" y="-16073"/>
            <a:ext cx="9160074" cy="5159573"/>
            <a:chOff x="-21432" y="-21431"/>
            <a:chExt cx="12213432" cy="6879431"/>
          </a:xfrm>
        </p:grpSpPr>
        <p:grpSp>
          <p:nvGrpSpPr>
            <p:cNvPr id="121" name="Google Shape;121;p74"/>
            <p:cNvGrpSpPr/>
            <p:nvPr/>
          </p:nvGrpSpPr>
          <p:grpSpPr>
            <a:xfrm>
              <a:off x="-21432" y="-21431"/>
              <a:ext cx="12213432" cy="6879431"/>
              <a:chOff x="-21432" y="-21431"/>
              <a:chExt cx="12213432" cy="6879431"/>
            </a:xfrm>
          </p:grpSpPr>
          <p:pic>
            <p:nvPicPr>
              <p:cNvPr id="122" name="Google Shape;122;p7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23" name="Google Shape;123;p7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24" name="Google Shape;124;p7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25" name="Google Shape;125;p74"/>
          <p:cNvGrpSpPr/>
          <p:nvPr/>
        </p:nvGrpSpPr>
        <p:grpSpPr>
          <a:xfrm>
            <a:off x="-21432" y="-16074"/>
            <a:ext cx="9165431" cy="5159574"/>
            <a:chOff x="-28575" y="-21432"/>
            <a:chExt cx="12220574" cy="6879432"/>
          </a:xfrm>
        </p:grpSpPr>
        <p:grpSp>
          <p:nvGrpSpPr>
            <p:cNvPr id="126" name="Google Shape;126;p74"/>
            <p:cNvGrpSpPr/>
            <p:nvPr/>
          </p:nvGrpSpPr>
          <p:grpSpPr>
            <a:xfrm>
              <a:off x="-28575" y="-21432"/>
              <a:ext cx="12220574" cy="6879432"/>
              <a:chOff x="-28575" y="-21432"/>
              <a:chExt cx="12220574" cy="6879432"/>
            </a:xfrm>
          </p:grpSpPr>
          <p:pic>
            <p:nvPicPr>
              <p:cNvPr id="127" name="Google Shape;127;p7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28" name="Google Shape;128;p7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29" name="Google Shape;129;p7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30" name="Google Shape;130;p7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739"/>
        <p:cNvGrpSpPr/>
        <p:nvPr/>
      </p:nvGrpSpPr>
      <p:grpSpPr>
        <a:xfrm>
          <a:off x="0" y="0"/>
          <a:ext cx="0" cy="0"/>
          <a:chOff x="0" y="0"/>
          <a:chExt cx="0" cy="0"/>
        </a:xfrm>
      </p:grpSpPr>
      <p:sp>
        <p:nvSpPr>
          <p:cNvPr id="8740" name="Google Shape;8740;g7c97891937_2_477"/>
          <p:cNvSpPr txBox="1">
            <a:spLocks noGrp="1"/>
          </p:cNvSpPr>
          <p:nvPr>
            <p:ph type="body" idx="1"/>
          </p:nvPr>
        </p:nvSpPr>
        <p:spPr>
          <a:xfrm>
            <a:off x="589684" y="1369219"/>
            <a:ext cx="7886700" cy="2145506"/>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41" name="Google Shape;8741;g7c97891937_2_477"/>
          <p:cNvSpPr txBox="1">
            <a:spLocks noGrp="1"/>
          </p:cNvSpPr>
          <p:nvPr>
            <p:ph type="body" idx="2"/>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42" name="Google Shape;8742;g7c97891937_2_47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43" name="Google Shape;8743;g7c97891937_2_47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44" name="Google Shape;8744;g7c97891937_2_47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45" name="Google Shape;8745;g7c97891937_2_477"/>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46" name="Google Shape;8746;g7c97891937_2_477"/>
          <p:cNvGrpSpPr/>
          <p:nvPr/>
        </p:nvGrpSpPr>
        <p:grpSpPr>
          <a:xfrm>
            <a:off x="-1" y="901"/>
            <a:ext cx="9144000" cy="5142599"/>
            <a:chOff x="-1" y="1201"/>
            <a:chExt cx="12192001" cy="6856799"/>
          </a:xfrm>
        </p:grpSpPr>
        <p:pic>
          <p:nvPicPr>
            <p:cNvPr id="8747" name="Google Shape;8747;g7c97891937_2_477"/>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48" name="Google Shape;8748;g7c97891937_2_47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49" name="Google Shape;8749;g7c97891937_2_477"/>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8750"/>
        <p:cNvGrpSpPr/>
        <p:nvPr/>
      </p:nvGrpSpPr>
      <p:grpSpPr>
        <a:xfrm>
          <a:off x="0" y="0"/>
          <a:ext cx="0" cy="0"/>
          <a:chOff x="0" y="0"/>
          <a:chExt cx="0" cy="0"/>
        </a:xfrm>
      </p:grpSpPr>
      <p:sp>
        <p:nvSpPr>
          <p:cNvPr id="8751" name="Google Shape;8751;g7c97891937_2_488"/>
          <p:cNvSpPr txBox="1">
            <a:spLocks noGrp="1"/>
          </p:cNvSpPr>
          <p:nvPr>
            <p:ph type="body" idx="1"/>
          </p:nvPr>
        </p:nvSpPr>
        <p:spPr>
          <a:xfrm>
            <a:off x="589684" y="1369219"/>
            <a:ext cx="3886200" cy="215503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2" name="Google Shape;8752;g7c97891937_2_488"/>
          <p:cNvSpPr txBox="1">
            <a:spLocks noGrp="1"/>
          </p:cNvSpPr>
          <p:nvPr>
            <p:ph type="body" idx="2"/>
          </p:nvPr>
        </p:nvSpPr>
        <p:spPr>
          <a:xfrm>
            <a:off x="4590184" y="1369219"/>
            <a:ext cx="3886200" cy="215503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3" name="Google Shape;8753;g7c97891937_2_488"/>
          <p:cNvSpPr txBox="1">
            <a:spLocks noGrp="1"/>
          </p:cNvSpPr>
          <p:nvPr>
            <p:ph type="body" idx="3"/>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4" name="Google Shape;8754;g7c97891937_2_488"/>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55" name="Google Shape;8755;g7c97891937_2_48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56" name="Google Shape;8756;g7c97891937_2_488"/>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57" name="Google Shape;8757;g7c97891937_2_488"/>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58" name="Google Shape;8758;g7c97891937_2_488"/>
          <p:cNvGrpSpPr/>
          <p:nvPr/>
        </p:nvGrpSpPr>
        <p:grpSpPr>
          <a:xfrm>
            <a:off x="-1" y="901"/>
            <a:ext cx="9144000" cy="5142599"/>
            <a:chOff x="-1" y="1201"/>
            <a:chExt cx="12192001" cy="6856799"/>
          </a:xfrm>
        </p:grpSpPr>
        <p:pic>
          <p:nvPicPr>
            <p:cNvPr id="8759" name="Google Shape;8759;g7c97891937_2_488"/>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60" name="Google Shape;8760;g7c97891937_2_48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61" name="Google Shape;8761;g7c97891937_2_488"/>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8762"/>
        <p:cNvGrpSpPr/>
        <p:nvPr/>
      </p:nvGrpSpPr>
      <p:grpSpPr>
        <a:xfrm>
          <a:off x="0" y="0"/>
          <a:ext cx="0" cy="0"/>
          <a:chOff x="0" y="0"/>
          <a:chExt cx="0" cy="0"/>
        </a:xfrm>
      </p:grpSpPr>
      <p:sp>
        <p:nvSpPr>
          <p:cNvPr id="8763" name="Google Shape;8763;g7c97891937_2_500"/>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64" name="Google Shape;8764;g7c97891937_2_500"/>
          <p:cNvSpPr txBox="1">
            <a:spLocks noGrp="1"/>
          </p:cNvSpPr>
          <p:nvPr>
            <p:ph type="body" idx="1"/>
          </p:nvPr>
        </p:nvSpPr>
        <p:spPr>
          <a:xfrm>
            <a:off x="589684" y="1375964"/>
            <a:ext cx="2539495" cy="211971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5" name="Google Shape;8765;g7c97891937_2_500"/>
          <p:cNvSpPr txBox="1">
            <a:spLocks noGrp="1"/>
          </p:cNvSpPr>
          <p:nvPr>
            <p:ph type="body" idx="2"/>
          </p:nvPr>
        </p:nvSpPr>
        <p:spPr>
          <a:xfrm>
            <a:off x="3261987" y="1375964"/>
            <a:ext cx="2539495" cy="211971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6" name="Google Shape;8766;g7c97891937_2_500"/>
          <p:cNvSpPr txBox="1">
            <a:spLocks noGrp="1"/>
          </p:cNvSpPr>
          <p:nvPr>
            <p:ph type="body" idx="3"/>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7" name="Google Shape;8767;g7c97891937_2_500"/>
          <p:cNvSpPr txBox="1">
            <a:spLocks noGrp="1"/>
          </p:cNvSpPr>
          <p:nvPr>
            <p:ph type="body" idx="4"/>
          </p:nvPr>
        </p:nvSpPr>
        <p:spPr>
          <a:xfrm>
            <a:off x="5936888" y="1371767"/>
            <a:ext cx="2539495" cy="211971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8" name="Google Shape;8768;g7c97891937_2_50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69" name="Google Shape;8769;g7c97891937_2_500"/>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70" name="Google Shape;8770;g7c97891937_2_500"/>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71" name="Google Shape;8771;g7c97891937_2_500"/>
          <p:cNvGrpSpPr/>
          <p:nvPr/>
        </p:nvGrpSpPr>
        <p:grpSpPr>
          <a:xfrm>
            <a:off x="-1" y="901"/>
            <a:ext cx="9144000" cy="5142599"/>
            <a:chOff x="-1" y="1201"/>
            <a:chExt cx="12192001" cy="6856799"/>
          </a:xfrm>
        </p:grpSpPr>
        <p:pic>
          <p:nvPicPr>
            <p:cNvPr id="8772" name="Google Shape;8772;g7c97891937_2_500"/>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73" name="Google Shape;8773;g7c97891937_2_50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74" name="Google Shape;8774;g7c97891937_2_500"/>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8775"/>
        <p:cNvGrpSpPr/>
        <p:nvPr/>
      </p:nvGrpSpPr>
      <p:grpSpPr>
        <a:xfrm>
          <a:off x="0" y="0"/>
          <a:ext cx="0" cy="0"/>
          <a:chOff x="0" y="0"/>
          <a:chExt cx="0" cy="0"/>
        </a:xfrm>
      </p:grpSpPr>
      <p:sp>
        <p:nvSpPr>
          <p:cNvPr id="8776" name="Google Shape;8776;g7c97891937_2_51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77" name="Google Shape;8777;g7c97891937_2_513"/>
          <p:cNvSpPr txBox="1">
            <a:spLocks noGrp="1"/>
          </p:cNvSpPr>
          <p:nvPr>
            <p:ph type="body" idx="1"/>
          </p:nvPr>
        </p:nvSpPr>
        <p:spPr>
          <a:xfrm>
            <a:off x="586002"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78" name="Google Shape;8778;g7c97891937_2_513"/>
          <p:cNvSpPr txBox="1">
            <a:spLocks noGrp="1"/>
          </p:cNvSpPr>
          <p:nvPr>
            <p:ph type="body" idx="2"/>
          </p:nvPr>
        </p:nvSpPr>
        <p:spPr>
          <a:xfrm>
            <a:off x="2659172"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79" name="Google Shape;8779;g7c97891937_2_513"/>
          <p:cNvSpPr txBox="1">
            <a:spLocks noGrp="1"/>
          </p:cNvSpPr>
          <p:nvPr>
            <p:ph type="body" idx="3"/>
          </p:nvPr>
        </p:nvSpPr>
        <p:spPr>
          <a:xfrm>
            <a:off x="4732341"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80" name="Google Shape;8780;g7c97891937_2_513"/>
          <p:cNvSpPr txBox="1">
            <a:spLocks noGrp="1"/>
          </p:cNvSpPr>
          <p:nvPr>
            <p:ph type="body" idx="4"/>
          </p:nvPr>
        </p:nvSpPr>
        <p:spPr>
          <a:xfrm>
            <a:off x="6805513"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81" name="Google Shape;8781;g7c97891937_2_513"/>
          <p:cNvSpPr txBox="1">
            <a:spLocks noGrp="1"/>
          </p:cNvSpPr>
          <p:nvPr>
            <p:ph type="body" idx="5"/>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82" name="Google Shape;8782;g7c97891937_2_51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83" name="Google Shape;8783;g7c97891937_2_51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84" name="Google Shape;8784;g7c97891937_2_513"/>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85" name="Google Shape;8785;g7c97891937_2_513"/>
          <p:cNvGrpSpPr/>
          <p:nvPr/>
        </p:nvGrpSpPr>
        <p:grpSpPr>
          <a:xfrm>
            <a:off x="-1" y="901"/>
            <a:ext cx="9144000" cy="5142599"/>
            <a:chOff x="-1" y="1201"/>
            <a:chExt cx="12192001" cy="6856799"/>
          </a:xfrm>
        </p:grpSpPr>
        <p:pic>
          <p:nvPicPr>
            <p:cNvPr id="8786" name="Google Shape;8786;g7c97891937_2_513"/>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87" name="Google Shape;8787;g7c97891937_2_5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88" name="Google Shape;8788;g7c97891937_2_513"/>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ustomers" type="tx">
  <p:cSld name="TITLE_AND_BODY">
    <p:spTree>
      <p:nvGrpSpPr>
        <p:cNvPr id="1" name="Shape 8789"/>
        <p:cNvGrpSpPr/>
        <p:nvPr/>
      </p:nvGrpSpPr>
      <p:grpSpPr>
        <a:xfrm>
          <a:off x="0" y="0"/>
          <a:ext cx="0" cy="0"/>
          <a:chOff x="0" y="0"/>
          <a:chExt cx="0" cy="0"/>
        </a:xfrm>
      </p:grpSpPr>
      <p:sp>
        <p:nvSpPr>
          <p:cNvPr id="8790" name="Google Shape;8790;g7c97891937_2_527"/>
          <p:cNvSpPr txBox="1"/>
          <p:nvPr/>
        </p:nvSpPr>
        <p:spPr>
          <a:xfrm>
            <a:off x="6256296" y="322770"/>
            <a:ext cx="2625300" cy="1953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454545"/>
              </a:buClr>
              <a:buSzPts val="900"/>
              <a:buFont typeface="Open Sans Light"/>
              <a:buNone/>
            </a:pPr>
            <a:r>
              <a:rPr lang="en-US" sz="900" b="0" i="0" u="none" strike="noStrike" cap="none">
                <a:solidFill>
                  <a:srgbClr val="454545"/>
                </a:solidFill>
                <a:latin typeface="Open Sans Light"/>
                <a:ea typeface="Open Sans Light"/>
                <a:cs typeface="Open Sans Light"/>
                <a:sym typeface="Open Sans Light"/>
              </a:rPr>
              <a:t>Learn more at</a:t>
            </a:r>
            <a:r>
              <a:rPr lang="en-US" sz="900" b="0" i="0" u="none" strike="noStrike" cap="none">
                <a:solidFill>
                  <a:srgbClr val="0178BC"/>
                </a:solidFill>
                <a:latin typeface="Open Sans Light"/>
                <a:ea typeface="Open Sans Light"/>
                <a:cs typeface="Open Sans Light"/>
                <a:sym typeface="Open Sans Light"/>
              </a:rPr>
              <a:t> </a:t>
            </a:r>
            <a:r>
              <a:rPr lang="en-US" sz="900" b="0" i="0" u="sng" strike="noStrike" cap="none">
                <a:solidFill>
                  <a:schemeClr val="hlink"/>
                </a:solidFill>
                <a:latin typeface="Open Sans Light"/>
                <a:ea typeface="Open Sans Light"/>
                <a:cs typeface="Open Sans Light"/>
                <a:sym typeface="Open Sans Light"/>
                <a:hlinkClick r:id="rId2"/>
              </a:rPr>
              <a:t>orchestranetworks.com/customers/</a:t>
            </a:r>
            <a:endParaRPr sz="500" b="0" i="0" u="none" strike="noStrike" cap="none">
              <a:solidFill>
                <a:srgbClr val="000000"/>
              </a:solidFill>
              <a:latin typeface="Arial"/>
              <a:ea typeface="Arial"/>
              <a:cs typeface="Arial"/>
              <a:sym typeface="Arial"/>
            </a:endParaRPr>
          </a:p>
        </p:txBody>
      </p:sp>
      <p:sp>
        <p:nvSpPr>
          <p:cNvPr id="8791" name="Google Shape;8791;g7c97891937_2_527"/>
          <p:cNvSpPr txBox="1">
            <a:spLocks noGrp="1"/>
          </p:cNvSpPr>
          <p:nvPr>
            <p:ph type="sldNum" idx="12"/>
          </p:nvPr>
        </p:nvSpPr>
        <p:spPr>
          <a:xfrm>
            <a:off x="115897" y="4781416"/>
            <a:ext cx="151650" cy="166725"/>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1pPr>
            <a:lvl2pPr marL="0" marR="0" lvl="1"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2pPr>
            <a:lvl3pPr marL="0" marR="0" lvl="2"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3pPr>
            <a:lvl4pPr marL="0" marR="0" lvl="3"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4pPr>
            <a:lvl5pPr marL="0" marR="0" lvl="4"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5pPr>
            <a:lvl6pPr marL="0" marR="0" lvl="5"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6pPr>
            <a:lvl7pPr marL="0" marR="0" lvl="6"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7pPr>
            <a:lvl8pPr marL="0" marR="0" lvl="7"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8pPr>
            <a:lvl9pPr marL="0" marR="0" lvl="8"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 Lines Title Subtitle 1">
  <p:cSld name="1_2 Lines Title Subtitle">
    <p:spTree>
      <p:nvGrpSpPr>
        <p:cNvPr id="1" name="Shape 8792"/>
        <p:cNvGrpSpPr/>
        <p:nvPr/>
      </p:nvGrpSpPr>
      <p:grpSpPr>
        <a:xfrm>
          <a:off x="0" y="0"/>
          <a:ext cx="0" cy="0"/>
          <a:chOff x="0" y="0"/>
          <a:chExt cx="0" cy="0"/>
        </a:xfrm>
      </p:grpSpPr>
      <p:sp>
        <p:nvSpPr>
          <p:cNvPr id="8793" name="Google Shape;8793;g7c97891937_2_53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94" name="Google Shape;8794;g7c97891937_2_530"/>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Font typeface="verdan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95" name="Google Shape;8795;g7c97891937_2_530"/>
          <p:cNvSpPr txBox="1"/>
          <p:nvPr/>
        </p:nvSpPr>
        <p:spPr>
          <a:xfrm>
            <a:off x="6883976" y="4859698"/>
            <a:ext cx="2057400" cy="2738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96" name="Google Shape;8796;g7c97891937_2_53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D8D8D"/>
              </a:buClr>
              <a:buSzPts val="1100"/>
              <a:buFont typeface="Verdana"/>
              <a:buNone/>
              <a:defRPr sz="500">
                <a:solidFill>
                  <a:srgbClr val="8D8D8D"/>
                </a:solidFill>
              </a:defRPr>
            </a:lvl1pPr>
            <a:lvl2pPr lvl="1" algn="l">
              <a:lnSpc>
                <a:spcPct val="100000"/>
              </a:lnSpc>
              <a:spcBef>
                <a:spcPts val="0"/>
              </a:spcBef>
              <a:spcAft>
                <a:spcPts val="0"/>
              </a:spcAft>
              <a:buClr>
                <a:schemeClr val="dk1"/>
              </a:buClr>
              <a:buSzPts val="1100"/>
              <a:buFont typeface="Verdana"/>
              <a:buNone/>
              <a:defRPr/>
            </a:lvl2pPr>
            <a:lvl3pPr lvl="2" algn="l">
              <a:lnSpc>
                <a:spcPct val="100000"/>
              </a:lnSpc>
              <a:spcBef>
                <a:spcPts val="0"/>
              </a:spcBef>
              <a:spcAft>
                <a:spcPts val="0"/>
              </a:spcAft>
              <a:buClr>
                <a:schemeClr val="dk1"/>
              </a:buClr>
              <a:buSzPts val="1100"/>
              <a:buFont typeface="Verdana"/>
              <a:buNone/>
              <a:defRPr/>
            </a:lvl3pPr>
            <a:lvl4pPr lvl="3" algn="l">
              <a:lnSpc>
                <a:spcPct val="100000"/>
              </a:lnSpc>
              <a:spcBef>
                <a:spcPts val="0"/>
              </a:spcBef>
              <a:spcAft>
                <a:spcPts val="0"/>
              </a:spcAft>
              <a:buClr>
                <a:schemeClr val="dk1"/>
              </a:buClr>
              <a:buSzPts val="1100"/>
              <a:buFont typeface="Verdana"/>
              <a:buNone/>
              <a:defRPr/>
            </a:lvl4pPr>
            <a:lvl5pPr lvl="4" algn="l">
              <a:lnSpc>
                <a:spcPct val="100000"/>
              </a:lnSpc>
              <a:spcBef>
                <a:spcPts val="0"/>
              </a:spcBef>
              <a:spcAft>
                <a:spcPts val="0"/>
              </a:spcAft>
              <a:buClr>
                <a:schemeClr val="dk1"/>
              </a:buClr>
              <a:buSzPts val="1100"/>
              <a:buFont typeface="Verdana"/>
              <a:buNone/>
              <a:defRPr/>
            </a:lvl5pPr>
            <a:lvl6pPr lvl="5" algn="l">
              <a:lnSpc>
                <a:spcPct val="100000"/>
              </a:lnSpc>
              <a:spcBef>
                <a:spcPts val="0"/>
              </a:spcBef>
              <a:spcAft>
                <a:spcPts val="0"/>
              </a:spcAft>
              <a:buClr>
                <a:schemeClr val="dk1"/>
              </a:buClr>
              <a:buSzPts val="1100"/>
              <a:buFont typeface="Verdana"/>
              <a:buNone/>
              <a:defRPr/>
            </a:lvl6pPr>
            <a:lvl7pPr lvl="6" algn="l">
              <a:lnSpc>
                <a:spcPct val="100000"/>
              </a:lnSpc>
              <a:spcBef>
                <a:spcPts val="0"/>
              </a:spcBef>
              <a:spcAft>
                <a:spcPts val="0"/>
              </a:spcAft>
              <a:buClr>
                <a:schemeClr val="dk1"/>
              </a:buClr>
              <a:buSzPts val="1100"/>
              <a:buFont typeface="Verdana"/>
              <a:buNone/>
              <a:defRPr/>
            </a:lvl7pPr>
            <a:lvl8pPr lvl="7" algn="l">
              <a:lnSpc>
                <a:spcPct val="100000"/>
              </a:lnSpc>
              <a:spcBef>
                <a:spcPts val="0"/>
              </a:spcBef>
              <a:spcAft>
                <a:spcPts val="0"/>
              </a:spcAft>
              <a:buClr>
                <a:schemeClr val="dk1"/>
              </a:buClr>
              <a:buSzPts val="1100"/>
              <a:buFont typeface="Verdana"/>
              <a:buNone/>
              <a:defRPr/>
            </a:lvl8pPr>
            <a:lvl9pPr lvl="8" algn="l">
              <a:lnSpc>
                <a:spcPct val="100000"/>
              </a:lnSpc>
              <a:spcBef>
                <a:spcPts val="0"/>
              </a:spcBef>
              <a:spcAft>
                <a:spcPts val="0"/>
              </a:spcAft>
              <a:buClr>
                <a:schemeClr val="dk1"/>
              </a:buClr>
              <a:buSzPts val="1100"/>
              <a:buFont typeface="Verdana"/>
              <a:buNone/>
              <a:defRPr/>
            </a:lvl9pPr>
          </a:lstStyle>
          <a:p>
            <a:endParaRPr/>
          </a:p>
        </p:txBody>
      </p:sp>
      <p:sp>
        <p:nvSpPr>
          <p:cNvPr id="8797" name="Google Shape;8797;g7c97891937_2_530"/>
          <p:cNvSpPr txBox="1">
            <a:spLocks noGrp="1"/>
          </p:cNvSpPr>
          <p:nvPr>
            <p:ph type="body" idx="1"/>
          </p:nvPr>
        </p:nvSpPr>
        <p:spPr>
          <a:xfrm>
            <a:off x="591379" y="1070172"/>
            <a:ext cx="7886700" cy="8516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90000"/>
              </a:lnSpc>
              <a:spcBef>
                <a:spcPts val="400"/>
              </a:spcBef>
              <a:spcAft>
                <a:spcPts val="0"/>
              </a:spcAft>
              <a:buClr>
                <a:srgbClr val="333333"/>
              </a:buClr>
              <a:buSzPts val="1400"/>
              <a:buNone/>
              <a:defRPr sz="1400"/>
            </a:lvl2pPr>
            <a:lvl3pPr marL="1371600" lvl="2" indent="-228600" algn="l">
              <a:lnSpc>
                <a:spcPct val="90000"/>
              </a:lnSpc>
              <a:spcBef>
                <a:spcPts val="400"/>
              </a:spcBef>
              <a:spcAft>
                <a:spcPts val="0"/>
              </a:spcAft>
              <a:buClr>
                <a:srgbClr val="333333"/>
              </a:buClr>
              <a:buSzPts val="1100"/>
              <a:buNone/>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798" name="Google Shape;8798;g7c97891937_2_530"/>
          <p:cNvGrpSpPr/>
          <p:nvPr/>
        </p:nvGrpSpPr>
        <p:grpSpPr>
          <a:xfrm>
            <a:off x="-1" y="901"/>
            <a:ext cx="9143998" cy="5142599"/>
            <a:chOff x="-1" y="1201"/>
            <a:chExt cx="12191998" cy="6856799"/>
          </a:xfrm>
        </p:grpSpPr>
        <p:pic>
          <p:nvPicPr>
            <p:cNvPr id="8799" name="Google Shape;8799;g7c97891937_2_530"/>
            <p:cNvPicPr preferRelativeResize="0"/>
            <p:nvPr/>
          </p:nvPicPr>
          <p:blipFill rotWithShape="1">
            <a:blip r:embed="rId2">
              <a:alphaModFix/>
            </a:blip>
            <a:srcRect r="27640"/>
            <a:stretch/>
          </p:blipFill>
          <p:spPr>
            <a:xfrm>
              <a:off x="9104241" y="6339632"/>
              <a:ext cx="3087756" cy="518368"/>
            </a:xfrm>
            <a:prstGeom prst="rect">
              <a:avLst/>
            </a:prstGeom>
            <a:noFill/>
            <a:ln>
              <a:noFill/>
            </a:ln>
          </p:spPr>
        </p:pic>
        <p:pic>
          <p:nvPicPr>
            <p:cNvPr id="8800" name="Google Shape;8800;g7c97891937_2_53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801" name="Google Shape;8801;g7c97891937_2_530"/>
            <p:cNvPicPr preferRelativeResize="0"/>
            <p:nvPr/>
          </p:nvPicPr>
          <p:blipFill rotWithShape="1">
            <a:blip r:embed="rId4">
              <a:alphaModFix/>
            </a:blip>
            <a:srcRect l="59902"/>
            <a:stretch/>
          </p:blipFill>
          <p:spPr>
            <a:xfrm>
              <a:off x="-1" y="1201"/>
              <a:ext cx="927100" cy="315596"/>
            </a:xfrm>
            <a:prstGeom prst="rect">
              <a:avLst/>
            </a:prstGeom>
            <a:noFill/>
            <a:ln>
              <a:noFill/>
            </a:ln>
          </p:spPr>
        </p:pic>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802"/>
        <p:cNvGrpSpPr/>
        <p:nvPr/>
      </p:nvGrpSpPr>
      <p:grpSpPr>
        <a:xfrm>
          <a:off x="0" y="0"/>
          <a:ext cx="0" cy="0"/>
          <a:chOff x="0" y="0"/>
          <a:chExt cx="0" cy="0"/>
        </a:xfrm>
      </p:grpSpPr>
      <p:sp>
        <p:nvSpPr>
          <p:cNvPr id="8803" name="Google Shape;8803;g7c97891937_2_540"/>
          <p:cNvSpPr txBox="1">
            <a:spLocks noGrp="1"/>
          </p:cNvSpPr>
          <p:nvPr>
            <p:ph type="body" idx="1"/>
          </p:nvPr>
        </p:nvSpPr>
        <p:spPr>
          <a:xfrm>
            <a:off x="457200" y="877253"/>
            <a:ext cx="4038525" cy="3717450"/>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400"/>
              </a:spcBef>
              <a:spcAft>
                <a:spcPts val="0"/>
              </a:spcAft>
              <a:buClr>
                <a:srgbClr val="7F7F7F"/>
              </a:buClr>
              <a:buSzPts val="1800"/>
              <a:buChar char="•"/>
              <a:defRPr sz="1800"/>
            </a:lvl1pPr>
            <a:lvl2pPr marL="914400" lvl="1" indent="-323850" algn="l">
              <a:lnSpc>
                <a:spcPct val="90000"/>
              </a:lnSpc>
              <a:spcBef>
                <a:spcPts val="300"/>
              </a:spcBef>
              <a:spcAft>
                <a:spcPts val="0"/>
              </a:spcAft>
              <a:buClr>
                <a:srgbClr val="7F7F7F"/>
              </a:buClr>
              <a:buSzPts val="1500"/>
              <a:buChar char="•"/>
              <a:defRPr sz="1500"/>
            </a:lvl2pPr>
            <a:lvl3pPr marL="1371600" lvl="2" indent="-317500" algn="l">
              <a:lnSpc>
                <a:spcPct val="90000"/>
              </a:lnSpc>
              <a:spcBef>
                <a:spcPts val="300"/>
              </a:spcBef>
              <a:spcAft>
                <a:spcPts val="0"/>
              </a:spcAft>
              <a:buClr>
                <a:srgbClr val="7F7F7F"/>
              </a:buClr>
              <a:buSzPts val="1400"/>
              <a:buChar char="•"/>
              <a:defRPr sz="1400"/>
            </a:lvl3pPr>
            <a:lvl4pPr marL="1828800" lvl="3" indent="-304800" algn="l">
              <a:lnSpc>
                <a:spcPct val="90000"/>
              </a:lnSpc>
              <a:spcBef>
                <a:spcPts val="200"/>
              </a:spcBef>
              <a:spcAft>
                <a:spcPts val="0"/>
              </a:spcAft>
              <a:buClr>
                <a:srgbClr val="7F7F7F"/>
              </a:buClr>
              <a:buSzPts val="1200"/>
              <a:buChar char="•"/>
              <a:defRPr sz="1200"/>
            </a:lvl4pPr>
            <a:lvl5pPr marL="2286000" lvl="4" indent="-304800" algn="l">
              <a:lnSpc>
                <a:spcPct val="90000"/>
              </a:lnSpc>
              <a:spcBef>
                <a:spcPts val="200"/>
              </a:spcBef>
              <a:spcAft>
                <a:spcPts val="0"/>
              </a:spcAft>
              <a:buClr>
                <a:srgbClr val="7F7F7F"/>
              </a:buClr>
              <a:buSzPts val="1200"/>
              <a:buChar char="•"/>
              <a:defRPr sz="1200"/>
            </a:lvl5pPr>
            <a:lvl6pPr marL="2743200" lvl="5" indent="-317500" algn="l">
              <a:lnSpc>
                <a:spcPct val="90000"/>
              </a:lnSpc>
              <a:spcBef>
                <a:spcPts val="300"/>
              </a:spcBef>
              <a:spcAft>
                <a:spcPts val="0"/>
              </a:spcAft>
              <a:buClr>
                <a:schemeClr val="dk1"/>
              </a:buClr>
              <a:buSzPts val="1400"/>
              <a:buChar char="•"/>
              <a:defRPr sz="1400"/>
            </a:lvl6pPr>
            <a:lvl7pPr marL="3200400" lvl="6" indent="-317500" algn="l">
              <a:lnSpc>
                <a:spcPct val="90000"/>
              </a:lnSpc>
              <a:spcBef>
                <a:spcPts val="300"/>
              </a:spcBef>
              <a:spcAft>
                <a:spcPts val="0"/>
              </a:spcAft>
              <a:buClr>
                <a:schemeClr val="dk1"/>
              </a:buClr>
              <a:buSzPts val="1400"/>
              <a:buChar char="•"/>
              <a:defRPr sz="1400"/>
            </a:lvl7pPr>
            <a:lvl8pPr marL="3657600" lvl="7" indent="-317500" algn="l">
              <a:lnSpc>
                <a:spcPct val="90000"/>
              </a:lnSpc>
              <a:spcBef>
                <a:spcPts val="300"/>
              </a:spcBef>
              <a:spcAft>
                <a:spcPts val="0"/>
              </a:spcAft>
              <a:buClr>
                <a:schemeClr val="dk1"/>
              </a:buClr>
              <a:buSzPts val="1400"/>
              <a:buChar char="•"/>
              <a:defRPr sz="1400"/>
            </a:lvl8pPr>
            <a:lvl9pPr marL="4114800" lvl="8" indent="-317500" algn="l">
              <a:lnSpc>
                <a:spcPct val="90000"/>
              </a:lnSpc>
              <a:spcBef>
                <a:spcPts val="300"/>
              </a:spcBef>
              <a:spcAft>
                <a:spcPts val="0"/>
              </a:spcAft>
              <a:buClr>
                <a:schemeClr val="dk1"/>
              </a:buClr>
              <a:buSzPts val="1400"/>
              <a:buChar char="•"/>
              <a:defRPr sz="1400"/>
            </a:lvl9pPr>
          </a:lstStyle>
          <a:p>
            <a:endParaRPr/>
          </a:p>
        </p:txBody>
      </p:sp>
      <p:sp>
        <p:nvSpPr>
          <p:cNvPr id="8804" name="Google Shape;8804;g7c97891937_2_540"/>
          <p:cNvSpPr txBox="1">
            <a:spLocks noGrp="1"/>
          </p:cNvSpPr>
          <p:nvPr>
            <p:ph type="body" idx="2"/>
          </p:nvPr>
        </p:nvSpPr>
        <p:spPr>
          <a:xfrm>
            <a:off x="4648200" y="877253"/>
            <a:ext cx="4038525" cy="3717450"/>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400"/>
              </a:spcBef>
              <a:spcAft>
                <a:spcPts val="0"/>
              </a:spcAft>
              <a:buClr>
                <a:srgbClr val="7F7F7F"/>
              </a:buClr>
              <a:buSzPts val="1800"/>
              <a:buChar char="•"/>
              <a:defRPr sz="1800"/>
            </a:lvl1pPr>
            <a:lvl2pPr marL="914400" lvl="1" indent="-323850" algn="l">
              <a:lnSpc>
                <a:spcPct val="90000"/>
              </a:lnSpc>
              <a:spcBef>
                <a:spcPts val="300"/>
              </a:spcBef>
              <a:spcAft>
                <a:spcPts val="0"/>
              </a:spcAft>
              <a:buClr>
                <a:srgbClr val="7F7F7F"/>
              </a:buClr>
              <a:buSzPts val="1500"/>
              <a:buChar char="•"/>
              <a:defRPr sz="1500"/>
            </a:lvl2pPr>
            <a:lvl3pPr marL="1371600" lvl="2" indent="-317500" algn="l">
              <a:lnSpc>
                <a:spcPct val="90000"/>
              </a:lnSpc>
              <a:spcBef>
                <a:spcPts val="300"/>
              </a:spcBef>
              <a:spcAft>
                <a:spcPts val="0"/>
              </a:spcAft>
              <a:buClr>
                <a:srgbClr val="7F7F7F"/>
              </a:buClr>
              <a:buSzPts val="1400"/>
              <a:buChar char="•"/>
              <a:defRPr sz="1400"/>
            </a:lvl3pPr>
            <a:lvl4pPr marL="1828800" lvl="3" indent="-304800" algn="l">
              <a:lnSpc>
                <a:spcPct val="90000"/>
              </a:lnSpc>
              <a:spcBef>
                <a:spcPts val="200"/>
              </a:spcBef>
              <a:spcAft>
                <a:spcPts val="0"/>
              </a:spcAft>
              <a:buClr>
                <a:srgbClr val="7F7F7F"/>
              </a:buClr>
              <a:buSzPts val="1200"/>
              <a:buChar char="•"/>
              <a:defRPr sz="1200"/>
            </a:lvl4pPr>
            <a:lvl5pPr marL="2286000" lvl="4" indent="-304800" algn="l">
              <a:lnSpc>
                <a:spcPct val="90000"/>
              </a:lnSpc>
              <a:spcBef>
                <a:spcPts val="200"/>
              </a:spcBef>
              <a:spcAft>
                <a:spcPts val="0"/>
              </a:spcAft>
              <a:buClr>
                <a:srgbClr val="7F7F7F"/>
              </a:buClr>
              <a:buSzPts val="1200"/>
              <a:buChar char="•"/>
              <a:defRPr sz="1200"/>
            </a:lvl5pPr>
            <a:lvl6pPr marL="2743200" lvl="5" indent="-317500" algn="l">
              <a:lnSpc>
                <a:spcPct val="90000"/>
              </a:lnSpc>
              <a:spcBef>
                <a:spcPts val="300"/>
              </a:spcBef>
              <a:spcAft>
                <a:spcPts val="0"/>
              </a:spcAft>
              <a:buClr>
                <a:schemeClr val="dk1"/>
              </a:buClr>
              <a:buSzPts val="1400"/>
              <a:buChar char="•"/>
              <a:defRPr sz="1400"/>
            </a:lvl6pPr>
            <a:lvl7pPr marL="3200400" lvl="6" indent="-317500" algn="l">
              <a:lnSpc>
                <a:spcPct val="90000"/>
              </a:lnSpc>
              <a:spcBef>
                <a:spcPts val="300"/>
              </a:spcBef>
              <a:spcAft>
                <a:spcPts val="0"/>
              </a:spcAft>
              <a:buClr>
                <a:schemeClr val="dk1"/>
              </a:buClr>
              <a:buSzPts val="1400"/>
              <a:buChar char="•"/>
              <a:defRPr sz="1400"/>
            </a:lvl7pPr>
            <a:lvl8pPr marL="3657600" lvl="7" indent="-317500" algn="l">
              <a:lnSpc>
                <a:spcPct val="90000"/>
              </a:lnSpc>
              <a:spcBef>
                <a:spcPts val="300"/>
              </a:spcBef>
              <a:spcAft>
                <a:spcPts val="0"/>
              </a:spcAft>
              <a:buClr>
                <a:schemeClr val="dk1"/>
              </a:buClr>
              <a:buSzPts val="1400"/>
              <a:buChar char="•"/>
              <a:defRPr sz="1400"/>
            </a:lvl8pPr>
            <a:lvl9pPr marL="4114800" lvl="8" indent="-317500" algn="l">
              <a:lnSpc>
                <a:spcPct val="90000"/>
              </a:lnSpc>
              <a:spcBef>
                <a:spcPts val="300"/>
              </a:spcBef>
              <a:spcAft>
                <a:spcPts val="0"/>
              </a:spcAft>
              <a:buClr>
                <a:schemeClr val="dk1"/>
              </a:buClr>
              <a:buSzPts val="1400"/>
              <a:buChar char="•"/>
              <a:defRPr sz="1400"/>
            </a:lvl9pPr>
          </a:lstStyle>
          <a:p>
            <a:endParaRPr/>
          </a:p>
        </p:txBody>
      </p:sp>
      <p:sp>
        <p:nvSpPr>
          <p:cNvPr id="8805" name="Google Shape;8805;g7c97891937_2_540"/>
          <p:cNvSpPr txBox="1">
            <a:spLocks noGrp="1"/>
          </p:cNvSpPr>
          <p:nvPr>
            <p:ph type="title"/>
          </p:nvPr>
        </p:nvSpPr>
        <p:spPr>
          <a:xfrm>
            <a:off x="457200" y="120423"/>
            <a:ext cx="8229600" cy="5926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063AE"/>
              </a:buClr>
              <a:buSzPts val="2400"/>
              <a:buFont typeface="Open Sans Light"/>
              <a:buNone/>
              <a:defRPr sz="24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06" name="Google Shape;8806;g7c97891937_2_540"/>
          <p:cNvSpPr txBox="1">
            <a:spLocks noGrp="1"/>
          </p:cNvSpPr>
          <p:nvPr>
            <p:ph type="sldNum" idx="12"/>
          </p:nvPr>
        </p:nvSpPr>
        <p:spPr>
          <a:xfrm>
            <a:off x="8686803" y="4910328"/>
            <a:ext cx="422550" cy="20565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131"/>
        <p:cNvGrpSpPr/>
        <p:nvPr/>
      </p:nvGrpSpPr>
      <p:grpSpPr>
        <a:xfrm>
          <a:off x="0" y="0"/>
          <a:ext cx="0" cy="0"/>
          <a:chOff x="0" y="0"/>
          <a:chExt cx="0" cy="0"/>
        </a:xfrm>
      </p:grpSpPr>
      <p:sp>
        <p:nvSpPr>
          <p:cNvPr id="132" name="Google Shape;132;p7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7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7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35" name="Google Shape;135;p75"/>
          <p:cNvGrpSpPr/>
          <p:nvPr/>
        </p:nvGrpSpPr>
        <p:grpSpPr>
          <a:xfrm>
            <a:off x="-26790" y="-21432"/>
            <a:ext cx="9171844" cy="5165108"/>
            <a:chOff x="-35720" y="-28576"/>
            <a:chExt cx="12229125" cy="6886810"/>
          </a:xfrm>
        </p:grpSpPr>
        <p:pic>
          <p:nvPicPr>
            <p:cNvPr id="136" name="Google Shape;136;p7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37" name="Google Shape;137;p7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38" name="Google Shape;138;p7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39" name="Google Shape;139;p75"/>
          <p:cNvGrpSpPr/>
          <p:nvPr/>
        </p:nvGrpSpPr>
        <p:grpSpPr>
          <a:xfrm>
            <a:off x="-21432" y="-16074"/>
            <a:ext cx="9165431" cy="5159574"/>
            <a:chOff x="-28575" y="-21432"/>
            <a:chExt cx="12220574" cy="6879432"/>
          </a:xfrm>
        </p:grpSpPr>
        <p:grpSp>
          <p:nvGrpSpPr>
            <p:cNvPr id="140" name="Google Shape;140;p75"/>
            <p:cNvGrpSpPr/>
            <p:nvPr/>
          </p:nvGrpSpPr>
          <p:grpSpPr>
            <a:xfrm>
              <a:off x="-28575" y="-21432"/>
              <a:ext cx="12220574" cy="6879432"/>
              <a:chOff x="-28575" y="-21432"/>
              <a:chExt cx="12220574" cy="6879432"/>
            </a:xfrm>
          </p:grpSpPr>
          <p:pic>
            <p:nvPicPr>
              <p:cNvPr id="141" name="Google Shape;141;p75"/>
              <p:cNvPicPr preferRelativeResize="0"/>
              <p:nvPr/>
            </p:nvPicPr>
            <p:blipFill rotWithShape="1">
              <a:blip r:embed="rId5">
                <a:alphaModFix/>
              </a:blip>
              <a:srcRect/>
              <a:stretch/>
            </p:blipFill>
            <p:spPr>
              <a:xfrm>
                <a:off x="7924792" y="6339632"/>
                <a:ext cx="4267207" cy="518368"/>
              </a:xfrm>
              <a:prstGeom prst="rect">
                <a:avLst/>
              </a:prstGeom>
              <a:noFill/>
              <a:ln>
                <a:noFill/>
              </a:ln>
            </p:spPr>
          </p:pic>
          <p:pic>
            <p:nvPicPr>
              <p:cNvPr id="142" name="Google Shape;142;p75"/>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143" name="Google Shape;143;p75"/>
            <p:cNvPicPr preferRelativeResize="0"/>
            <p:nvPr/>
          </p:nvPicPr>
          <p:blipFill rotWithShape="1">
            <a:blip r:embed="rId7">
              <a:alphaModFix/>
            </a:blip>
            <a:srcRect/>
            <a:stretch/>
          </p:blipFill>
          <p:spPr>
            <a:xfrm>
              <a:off x="11021261" y="6467757"/>
              <a:ext cx="901797" cy="235697"/>
            </a:xfrm>
            <a:prstGeom prst="rect">
              <a:avLst/>
            </a:prstGeom>
            <a:noFill/>
            <a:ln>
              <a:noFill/>
            </a:ln>
          </p:spPr>
        </p:pic>
      </p:grpSp>
      <p:grpSp>
        <p:nvGrpSpPr>
          <p:cNvPr id="144" name="Google Shape;144;p75"/>
          <p:cNvGrpSpPr/>
          <p:nvPr/>
        </p:nvGrpSpPr>
        <p:grpSpPr>
          <a:xfrm>
            <a:off x="-16074" y="-16073"/>
            <a:ext cx="9160074" cy="5159573"/>
            <a:chOff x="-21432" y="-21431"/>
            <a:chExt cx="12213432" cy="6879431"/>
          </a:xfrm>
        </p:grpSpPr>
        <p:grpSp>
          <p:nvGrpSpPr>
            <p:cNvPr id="145" name="Google Shape;145;p75"/>
            <p:cNvGrpSpPr/>
            <p:nvPr/>
          </p:nvGrpSpPr>
          <p:grpSpPr>
            <a:xfrm>
              <a:off x="-21432" y="-21431"/>
              <a:ext cx="12213432" cy="6879431"/>
              <a:chOff x="-21432" y="-21431"/>
              <a:chExt cx="12213432" cy="6879431"/>
            </a:xfrm>
          </p:grpSpPr>
          <p:pic>
            <p:nvPicPr>
              <p:cNvPr id="146" name="Google Shape;146;p75"/>
              <p:cNvPicPr preferRelativeResize="0"/>
              <p:nvPr/>
            </p:nvPicPr>
            <p:blipFill rotWithShape="1">
              <a:blip r:embed="rId8">
                <a:alphaModFix/>
              </a:blip>
              <a:srcRect/>
              <a:stretch/>
            </p:blipFill>
            <p:spPr>
              <a:xfrm>
                <a:off x="7924800" y="6339633"/>
                <a:ext cx="4267200" cy="518367"/>
              </a:xfrm>
              <a:prstGeom prst="rect">
                <a:avLst/>
              </a:prstGeom>
              <a:noFill/>
              <a:ln>
                <a:noFill/>
              </a:ln>
            </p:spPr>
          </p:pic>
          <p:pic>
            <p:nvPicPr>
              <p:cNvPr id="147" name="Google Shape;147;p75"/>
              <p:cNvPicPr preferRelativeResize="0"/>
              <p:nvPr/>
            </p:nvPicPr>
            <p:blipFill rotWithShape="1">
              <a:blip r:embed="rId9">
                <a:alphaModFix/>
              </a:blip>
              <a:srcRect/>
              <a:stretch/>
            </p:blipFill>
            <p:spPr>
              <a:xfrm rot="10800000">
                <a:off x="-21432" y="-21431"/>
                <a:ext cx="1148612" cy="337028"/>
              </a:xfrm>
              <a:prstGeom prst="rect">
                <a:avLst/>
              </a:prstGeom>
              <a:noFill/>
              <a:ln>
                <a:noFill/>
              </a:ln>
            </p:spPr>
          </p:pic>
        </p:grpSp>
        <p:pic>
          <p:nvPicPr>
            <p:cNvPr id="148" name="Google Shape;148;p75"/>
            <p:cNvPicPr preferRelativeResize="0"/>
            <p:nvPr/>
          </p:nvPicPr>
          <p:blipFill rotWithShape="1">
            <a:blip r:embed="rId10">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Red">
  <p:cSld name="Blank Red">
    <p:spTree>
      <p:nvGrpSpPr>
        <p:cNvPr id="1" name="Shape 149"/>
        <p:cNvGrpSpPr/>
        <p:nvPr/>
      </p:nvGrpSpPr>
      <p:grpSpPr>
        <a:xfrm>
          <a:off x="0" y="0"/>
          <a:ext cx="0" cy="0"/>
          <a:chOff x="0" y="0"/>
          <a:chExt cx="0" cy="0"/>
        </a:xfrm>
      </p:grpSpPr>
      <p:sp>
        <p:nvSpPr>
          <p:cNvPr id="150" name="Google Shape;150;p7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7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2" name="Google Shape;152;p7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53" name="Google Shape;153;p76"/>
          <p:cNvGrpSpPr/>
          <p:nvPr/>
        </p:nvGrpSpPr>
        <p:grpSpPr>
          <a:xfrm>
            <a:off x="-21432" y="-16074"/>
            <a:ext cx="9165431" cy="5159574"/>
            <a:chOff x="-28575" y="-21432"/>
            <a:chExt cx="12220574" cy="6879432"/>
          </a:xfrm>
        </p:grpSpPr>
        <p:grpSp>
          <p:nvGrpSpPr>
            <p:cNvPr id="154" name="Google Shape;154;p76"/>
            <p:cNvGrpSpPr/>
            <p:nvPr/>
          </p:nvGrpSpPr>
          <p:grpSpPr>
            <a:xfrm>
              <a:off x="-28575" y="-21432"/>
              <a:ext cx="12220574" cy="6879432"/>
              <a:chOff x="-28575" y="-21432"/>
              <a:chExt cx="12220574" cy="6879432"/>
            </a:xfrm>
          </p:grpSpPr>
          <p:pic>
            <p:nvPicPr>
              <p:cNvPr id="155" name="Google Shape;155;p76"/>
              <p:cNvPicPr preferRelativeResize="0"/>
              <p:nvPr/>
            </p:nvPicPr>
            <p:blipFill rotWithShape="1">
              <a:blip r:embed="rId2">
                <a:alphaModFix/>
              </a:blip>
              <a:srcRect/>
              <a:stretch/>
            </p:blipFill>
            <p:spPr>
              <a:xfrm>
                <a:off x="7924792" y="6339632"/>
                <a:ext cx="4267207" cy="518368"/>
              </a:xfrm>
              <a:prstGeom prst="rect">
                <a:avLst/>
              </a:prstGeom>
              <a:noFill/>
              <a:ln>
                <a:noFill/>
              </a:ln>
            </p:spPr>
          </p:pic>
          <p:pic>
            <p:nvPicPr>
              <p:cNvPr id="156" name="Google Shape;156;p76"/>
              <p:cNvPicPr preferRelativeResize="0"/>
              <p:nvPr/>
            </p:nvPicPr>
            <p:blipFill rotWithShape="1">
              <a:blip r:embed="rId3">
                <a:alphaModFix/>
              </a:blip>
              <a:srcRect/>
              <a:stretch/>
            </p:blipFill>
            <p:spPr>
              <a:xfrm rot="10800000">
                <a:off x="-28575" y="-21432"/>
                <a:ext cx="1155756" cy="337026"/>
              </a:xfrm>
              <a:prstGeom prst="rect">
                <a:avLst/>
              </a:prstGeom>
              <a:noFill/>
              <a:ln>
                <a:noFill/>
              </a:ln>
            </p:spPr>
          </p:pic>
        </p:grpSp>
        <p:pic>
          <p:nvPicPr>
            <p:cNvPr id="157" name="Google Shape;157;p76"/>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grpSp>
        <p:nvGrpSpPr>
          <p:cNvPr id="158" name="Google Shape;158;p76"/>
          <p:cNvGrpSpPr/>
          <p:nvPr/>
        </p:nvGrpSpPr>
        <p:grpSpPr>
          <a:xfrm>
            <a:off x="-16074" y="-16073"/>
            <a:ext cx="9160074" cy="5159573"/>
            <a:chOff x="-21432" y="-21431"/>
            <a:chExt cx="12213432" cy="6879431"/>
          </a:xfrm>
        </p:grpSpPr>
        <p:grpSp>
          <p:nvGrpSpPr>
            <p:cNvPr id="159" name="Google Shape;159;p76"/>
            <p:cNvGrpSpPr/>
            <p:nvPr/>
          </p:nvGrpSpPr>
          <p:grpSpPr>
            <a:xfrm>
              <a:off x="-21432" y="-21431"/>
              <a:ext cx="12213432" cy="6879431"/>
              <a:chOff x="-21432" y="-21431"/>
              <a:chExt cx="12213432" cy="6879431"/>
            </a:xfrm>
          </p:grpSpPr>
          <p:pic>
            <p:nvPicPr>
              <p:cNvPr id="160" name="Google Shape;160;p7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61" name="Google Shape;161;p7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62" name="Google Shape;162;p7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63" name="Google Shape;163;p76"/>
          <p:cNvGrpSpPr/>
          <p:nvPr/>
        </p:nvGrpSpPr>
        <p:grpSpPr>
          <a:xfrm>
            <a:off x="-26790" y="-21432"/>
            <a:ext cx="9171844" cy="5165108"/>
            <a:chOff x="-35720" y="-28576"/>
            <a:chExt cx="12229125" cy="6886810"/>
          </a:xfrm>
        </p:grpSpPr>
        <p:pic>
          <p:nvPicPr>
            <p:cNvPr id="164" name="Google Shape;164;p76"/>
            <p:cNvPicPr preferRelativeResize="0"/>
            <p:nvPr/>
          </p:nvPicPr>
          <p:blipFill rotWithShape="1">
            <a:blip r:embed="rId8">
              <a:alphaModFix/>
            </a:blip>
            <a:srcRect/>
            <a:stretch/>
          </p:blipFill>
          <p:spPr>
            <a:xfrm>
              <a:off x="7924273" y="6339632"/>
              <a:ext cx="4269132" cy="518602"/>
            </a:xfrm>
            <a:prstGeom prst="rect">
              <a:avLst/>
            </a:prstGeom>
            <a:noFill/>
            <a:ln>
              <a:noFill/>
            </a:ln>
          </p:spPr>
        </p:pic>
        <p:pic>
          <p:nvPicPr>
            <p:cNvPr id="165" name="Google Shape;165;p76"/>
            <p:cNvPicPr preferRelativeResize="0"/>
            <p:nvPr/>
          </p:nvPicPr>
          <p:blipFill rotWithShape="1">
            <a:blip r:embed="rId9">
              <a:alphaModFix/>
            </a:blip>
            <a:srcRect/>
            <a:stretch/>
          </p:blipFill>
          <p:spPr>
            <a:xfrm>
              <a:off x="10631838" y="6432150"/>
              <a:ext cx="1455154" cy="360879"/>
            </a:xfrm>
            <a:prstGeom prst="rect">
              <a:avLst/>
            </a:prstGeom>
            <a:noFill/>
            <a:ln>
              <a:noFill/>
            </a:ln>
          </p:spPr>
        </p:pic>
        <p:pic>
          <p:nvPicPr>
            <p:cNvPr id="166" name="Google Shape;166;p76"/>
            <p:cNvPicPr preferRelativeResize="0"/>
            <p:nvPr/>
          </p:nvPicPr>
          <p:blipFill rotWithShape="1">
            <a:blip r:embed="rId10">
              <a:alphaModFix/>
            </a:blip>
            <a:srcRect/>
            <a:stretch/>
          </p:blipFill>
          <p:spPr>
            <a:xfrm rot="10800000">
              <a:off x="-35720" y="-28576"/>
              <a:ext cx="1162920" cy="34417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167"/>
        <p:cNvGrpSpPr/>
        <p:nvPr/>
      </p:nvGrpSpPr>
      <p:grpSpPr>
        <a:xfrm>
          <a:off x="0" y="0"/>
          <a:ext cx="0" cy="0"/>
          <a:chOff x="0" y="0"/>
          <a:chExt cx="0" cy="0"/>
        </a:xfrm>
      </p:grpSpPr>
      <p:sp>
        <p:nvSpPr>
          <p:cNvPr id="168" name="Google Shape;168;p7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7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70" name="Google Shape;170;p77"/>
          <p:cNvGrpSpPr/>
          <p:nvPr/>
        </p:nvGrpSpPr>
        <p:grpSpPr>
          <a:xfrm>
            <a:off x="3309721" y="0"/>
            <a:ext cx="5834279" cy="5143500"/>
            <a:chOff x="4412962" y="0"/>
            <a:chExt cx="7779038" cy="6858000"/>
          </a:xfrm>
        </p:grpSpPr>
        <p:pic>
          <p:nvPicPr>
            <p:cNvPr id="171" name="Google Shape;171;p77"/>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72" name="Google Shape;172;p77"/>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173"/>
        <p:cNvGrpSpPr/>
        <p:nvPr/>
      </p:nvGrpSpPr>
      <p:grpSpPr>
        <a:xfrm>
          <a:off x="0" y="0"/>
          <a:ext cx="0" cy="0"/>
          <a:chOff x="0" y="0"/>
          <a:chExt cx="0" cy="0"/>
        </a:xfrm>
      </p:grpSpPr>
      <p:sp>
        <p:nvSpPr>
          <p:cNvPr id="174" name="Google Shape;174;p7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7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76" name="Google Shape;176;p78"/>
          <p:cNvGrpSpPr/>
          <p:nvPr/>
        </p:nvGrpSpPr>
        <p:grpSpPr>
          <a:xfrm>
            <a:off x="3309721" y="0"/>
            <a:ext cx="5834279" cy="5143500"/>
            <a:chOff x="4412962" y="0"/>
            <a:chExt cx="7779038" cy="6858000"/>
          </a:xfrm>
        </p:grpSpPr>
        <p:pic>
          <p:nvPicPr>
            <p:cNvPr id="177" name="Google Shape;177;p78"/>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78" name="Google Shape;178;p78"/>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d Divide">
  <p:cSld name="Red Divide">
    <p:spTree>
      <p:nvGrpSpPr>
        <p:cNvPr id="1" name="Shape 179"/>
        <p:cNvGrpSpPr/>
        <p:nvPr/>
      </p:nvGrpSpPr>
      <p:grpSpPr>
        <a:xfrm>
          <a:off x="0" y="0"/>
          <a:ext cx="0" cy="0"/>
          <a:chOff x="0" y="0"/>
          <a:chExt cx="0" cy="0"/>
        </a:xfrm>
      </p:grpSpPr>
      <p:sp>
        <p:nvSpPr>
          <p:cNvPr id="180" name="Google Shape;180;p7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7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2" name="Google Shape;182;p79"/>
          <p:cNvGrpSpPr/>
          <p:nvPr/>
        </p:nvGrpSpPr>
        <p:grpSpPr>
          <a:xfrm>
            <a:off x="3314700" y="0"/>
            <a:ext cx="5834279" cy="5143500"/>
            <a:chOff x="4419600" y="0"/>
            <a:chExt cx="7779038" cy="6858000"/>
          </a:xfrm>
        </p:grpSpPr>
        <p:pic>
          <p:nvPicPr>
            <p:cNvPr id="183" name="Google Shape;183;p79"/>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184" name="Google Shape;184;p79"/>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85"/>
        <p:cNvGrpSpPr/>
        <p:nvPr/>
      </p:nvGrpSpPr>
      <p:grpSpPr>
        <a:xfrm>
          <a:off x="0" y="0"/>
          <a:ext cx="0" cy="0"/>
          <a:chOff x="0" y="0"/>
          <a:chExt cx="0" cy="0"/>
        </a:xfrm>
      </p:grpSpPr>
      <p:sp>
        <p:nvSpPr>
          <p:cNvPr id="186" name="Google Shape;186;p8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8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8" name="Google Shape;188;p80"/>
          <p:cNvGrpSpPr/>
          <p:nvPr/>
        </p:nvGrpSpPr>
        <p:grpSpPr>
          <a:xfrm>
            <a:off x="3309721" y="0"/>
            <a:ext cx="5834279" cy="5143500"/>
            <a:chOff x="4412962" y="0"/>
            <a:chExt cx="7779038" cy="6858000"/>
          </a:xfrm>
        </p:grpSpPr>
        <p:pic>
          <p:nvPicPr>
            <p:cNvPr id="189" name="Google Shape;189;p80"/>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90" name="Google Shape;190;p80"/>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191" name="Google Shape;191;p80"/>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192" name="Google Shape;192;p8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428625" algn="l">
              <a:lnSpc>
                <a:spcPct val="90000"/>
              </a:lnSpc>
              <a:spcBef>
                <a:spcPts val="750"/>
              </a:spcBef>
              <a:spcAft>
                <a:spcPts val="0"/>
              </a:spcAft>
              <a:buClr>
                <a:schemeClr val="accent2"/>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193"/>
        <p:cNvGrpSpPr/>
        <p:nvPr/>
      </p:nvGrpSpPr>
      <p:grpSpPr>
        <a:xfrm>
          <a:off x="0" y="0"/>
          <a:ext cx="0" cy="0"/>
          <a:chOff x="0" y="0"/>
          <a:chExt cx="0" cy="0"/>
        </a:xfrm>
      </p:grpSpPr>
      <p:sp>
        <p:nvSpPr>
          <p:cNvPr id="194" name="Google Shape;194;p8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8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96" name="Google Shape;196;p81"/>
          <p:cNvGrpSpPr/>
          <p:nvPr/>
        </p:nvGrpSpPr>
        <p:grpSpPr>
          <a:xfrm>
            <a:off x="3309721" y="0"/>
            <a:ext cx="5834279" cy="5143500"/>
            <a:chOff x="4412962" y="0"/>
            <a:chExt cx="7779038" cy="6858000"/>
          </a:xfrm>
        </p:grpSpPr>
        <p:pic>
          <p:nvPicPr>
            <p:cNvPr id="197" name="Google Shape;197;p81"/>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98" name="Google Shape;198;p81"/>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
        <p:nvSpPr>
          <p:cNvPr id="199" name="Google Shape;199;p81"/>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200" name="Google Shape;200;p8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428625" algn="l">
              <a:lnSpc>
                <a:spcPct val="90000"/>
              </a:lnSpc>
              <a:spcBef>
                <a:spcPts val="750"/>
              </a:spcBef>
              <a:spcAft>
                <a:spcPts val="0"/>
              </a:spcAft>
              <a:buClr>
                <a:schemeClr val="accent1"/>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3">
  <p:cSld name="Agenda 3">
    <p:spTree>
      <p:nvGrpSpPr>
        <p:cNvPr id="1" name="Shape 201"/>
        <p:cNvGrpSpPr/>
        <p:nvPr/>
      </p:nvGrpSpPr>
      <p:grpSpPr>
        <a:xfrm>
          <a:off x="0" y="0"/>
          <a:ext cx="0" cy="0"/>
          <a:chOff x="0" y="0"/>
          <a:chExt cx="0" cy="0"/>
        </a:xfrm>
      </p:grpSpPr>
      <p:sp>
        <p:nvSpPr>
          <p:cNvPr id="202" name="Google Shape;202;p8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8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204" name="Google Shape;204;p82"/>
          <p:cNvGrpSpPr/>
          <p:nvPr/>
        </p:nvGrpSpPr>
        <p:grpSpPr>
          <a:xfrm>
            <a:off x="3314700" y="0"/>
            <a:ext cx="5834279" cy="5143500"/>
            <a:chOff x="4419600" y="0"/>
            <a:chExt cx="7779038" cy="6858000"/>
          </a:xfrm>
        </p:grpSpPr>
        <p:pic>
          <p:nvPicPr>
            <p:cNvPr id="205" name="Google Shape;205;p82"/>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206" name="Google Shape;206;p82"/>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
        <p:nvSpPr>
          <p:cNvPr id="207" name="Google Shape;207;p82"/>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208" name="Google Shape;208;p8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428625" algn="l">
              <a:lnSpc>
                <a:spcPct val="90000"/>
              </a:lnSpc>
              <a:spcBef>
                <a:spcPts val="750"/>
              </a:spcBef>
              <a:spcAft>
                <a:spcPts val="0"/>
              </a:spcAft>
              <a:buClr>
                <a:srgbClr val="FF003A"/>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209"/>
        <p:cNvGrpSpPr/>
        <p:nvPr/>
      </p:nvGrpSpPr>
      <p:grpSpPr>
        <a:xfrm>
          <a:off x="0" y="0"/>
          <a:ext cx="0" cy="0"/>
          <a:chOff x="0" y="0"/>
          <a:chExt cx="0" cy="0"/>
        </a:xfrm>
      </p:grpSpPr>
      <p:sp>
        <p:nvSpPr>
          <p:cNvPr id="210" name="Google Shape;210;p8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1" name="Google Shape;211;p8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8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8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14" name="Google Shape;214;p8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15" name="Google Shape;215;p83"/>
          <p:cNvGrpSpPr/>
          <p:nvPr/>
        </p:nvGrpSpPr>
        <p:grpSpPr>
          <a:xfrm>
            <a:off x="3309721" y="0"/>
            <a:ext cx="5834279" cy="5143500"/>
            <a:chOff x="4412962" y="0"/>
            <a:chExt cx="7779038" cy="6858000"/>
          </a:xfrm>
        </p:grpSpPr>
        <p:pic>
          <p:nvPicPr>
            <p:cNvPr id="216" name="Google Shape;216;p83"/>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217" name="Google Shape;217;p83"/>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18"/>
        <p:cNvGrpSpPr/>
        <p:nvPr/>
      </p:nvGrpSpPr>
      <p:grpSpPr>
        <a:xfrm>
          <a:off x="0" y="0"/>
          <a:ext cx="0" cy="0"/>
          <a:chOff x="0" y="0"/>
          <a:chExt cx="0" cy="0"/>
        </a:xfrm>
      </p:grpSpPr>
      <p:sp>
        <p:nvSpPr>
          <p:cNvPr id="19" name="Google Shape;19;p32"/>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20" name="Google Shape;20;p32"/>
          <p:cNvSpPr/>
          <p:nvPr/>
        </p:nvSpPr>
        <p:spPr>
          <a:xfrm>
            <a:off x="228601" y="1927344"/>
            <a:ext cx="8713693" cy="888705"/>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400" b="0" i="0" u="none" strike="noStrike" cap="none">
              <a:solidFill>
                <a:srgbClr val="000000"/>
              </a:solidFill>
              <a:latin typeface="Arial"/>
              <a:ea typeface="Arial"/>
              <a:cs typeface="Arial"/>
              <a:sym typeface="Arial"/>
            </a:endParaRPr>
          </a:p>
        </p:txBody>
      </p:sp>
      <p:sp>
        <p:nvSpPr>
          <p:cNvPr id="21" name="Google Shape;21;p32"/>
          <p:cNvSpPr/>
          <p:nvPr/>
        </p:nvSpPr>
        <p:spPr>
          <a:xfrm>
            <a:off x="209551" y="82563"/>
            <a:ext cx="2286925"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400" b="0" i="0" u="none" strike="noStrike" cap="none">
              <a:solidFill>
                <a:srgbClr val="000000"/>
              </a:solidFill>
              <a:latin typeface="Arial"/>
              <a:ea typeface="Arial"/>
              <a:cs typeface="Arial"/>
              <a:sym typeface="Arial"/>
            </a:endParaRPr>
          </a:p>
        </p:txBody>
      </p:sp>
      <p:pic>
        <p:nvPicPr>
          <p:cNvPr id="22" name="Google Shape;22;p32"/>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218"/>
        <p:cNvGrpSpPr/>
        <p:nvPr/>
      </p:nvGrpSpPr>
      <p:grpSpPr>
        <a:xfrm>
          <a:off x="0" y="0"/>
          <a:ext cx="0" cy="0"/>
          <a:chOff x="0" y="0"/>
          <a:chExt cx="0" cy="0"/>
        </a:xfrm>
      </p:grpSpPr>
      <p:sp>
        <p:nvSpPr>
          <p:cNvPr id="219" name="Google Shape;219;p8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0" name="Google Shape;220;p8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8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8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23" name="Google Shape;223;p8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24" name="Google Shape;224;p84"/>
          <p:cNvGrpSpPr/>
          <p:nvPr/>
        </p:nvGrpSpPr>
        <p:grpSpPr>
          <a:xfrm>
            <a:off x="3309721" y="0"/>
            <a:ext cx="5834279" cy="5143500"/>
            <a:chOff x="4412962" y="0"/>
            <a:chExt cx="7779038" cy="6858000"/>
          </a:xfrm>
        </p:grpSpPr>
        <p:pic>
          <p:nvPicPr>
            <p:cNvPr id="225" name="Google Shape;225;p84"/>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226" name="Google Shape;226;p84"/>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Breaker 3">
  <p:cSld name="Section Breaker 3">
    <p:spTree>
      <p:nvGrpSpPr>
        <p:cNvPr id="1" name="Shape 227"/>
        <p:cNvGrpSpPr/>
        <p:nvPr/>
      </p:nvGrpSpPr>
      <p:grpSpPr>
        <a:xfrm>
          <a:off x="0" y="0"/>
          <a:ext cx="0" cy="0"/>
          <a:chOff x="0" y="0"/>
          <a:chExt cx="0" cy="0"/>
        </a:xfrm>
      </p:grpSpPr>
      <p:sp>
        <p:nvSpPr>
          <p:cNvPr id="228" name="Google Shape;228;p8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8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8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8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32" name="Google Shape;232;p8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33" name="Google Shape;233;p85"/>
          <p:cNvGrpSpPr/>
          <p:nvPr/>
        </p:nvGrpSpPr>
        <p:grpSpPr>
          <a:xfrm>
            <a:off x="3314700" y="0"/>
            <a:ext cx="5834279" cy="5143500"/>
            <a:chOff x="4419600" y="0"/>
            <a:chExt cx="7779038" cy="6858000"/>
          </a:xfrm>
        </p:grpSpPr>
        <p:pic>
          <p:nvPicPr>
            <p:cNvPr id="234" name="Google Shape;234;p85"/>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235" name="Google Shape;235;p85"/>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236"/>
        <p:cNvGrpSpPr/>
        <p:nvPr/>
      </p:nvGrpSpPr>
      <p:grpSpPr>
        <a:xfrm>
          <a:off x="0" y="0"/>
          <a:ext cx="0" cy="0"/>
          <a:chOff x="0" y="0"/>
          <a:chExt cx="0" cy="0"/>
        </a:xfrm>
      </p:grpSpPr>
      <p:sp>
        <p:nvSpPr>
          <p:cNvPr id="237" name="Google Shape;237;p8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86"/>
          <p:cNvSpPr txBox="1">
            <a:spLocks noGrp="1"/>
          </p:cNvSpPr>
          <p:nvPr>
            <p:ph type="subTitle" idx="1"/>
          </p:nvPr>
        </p:nvSpPr>
        <p:spPr>
          <a:xfrm>
            <a:off x="1143000" y="2701528"/>
            <a:ext cx="6858000" cy="1241822"/>
          </a:xfrm>
          <a:prstGeom prst="rect">
            <a:avLst/>
          </a:prstGeom>
          <a:noFill/>
          <a:ln>
            <a:noFill/>
          </a:ln>
        </p:spPr>
        <p:txBody>
          <a:bodyPr spcFirstLastPara="1" wrap="square" lIns="68575" tIns="34275" rIns="68575" bIns="34275" anchor="t" anchorCtr="0">
            <a:noAutofit/>
          </a:bodyPr>
          <a:lstStyle>
            <a:lvl1pPr lvl="0" algn="ctr">
              <a:lnSpc>
                <a:spcPct val="90000"/>
              </a:lnSpc>
              <a:spcBef>
                <a:spcPts val="750"/>
              </a:spcBef>
              <a:spcAft>
                <a:spcPts val="0"/>
              </a:spcAft>
              <a:buClr>
                <a:srgbClr val="333333"/>
              </a:buClr>
              <a:buSzPts val="1800"/>
              <a:buNone/>
              <a:defRPr sz="1800"/>
            </a:lvl1pPr>
            <a:lvl2pPr lvl="1" algn="ctr">
              <a:lnSpc>
                <a:spcPct val="90000"/>
              </a:lnSpc>
              <a:spcBef>
                <a:spcPts val="375"/>
              </a:spcBef>
              <a:spcAft>
                <a:spcPts val="0"/>
              </a:spcAft>
              <a:buClr>
                <a:srgbClr val="333333"/>
              </a:buClr>
              <a:buSzPts val="1500"/>
              <a:buNone/>
              <a:defRPr sz="1500"/>
            </a:lvl2pPr>
            <a:lvl3pPr lvl="2" algn="ctr">
              <a:lnSpc>
                <a:spcPct val="90000"/>
              </a:lnSpc>
              <a:spcBef>
                <a:spcPts val="375"/>
              </a:spcBef>
              <a:spcAft>
                <a:spcPts val="0"/>
              </a:spcAft>
              <a:buClr>
                <a:srgbClr val="333333"/>
              </a:buClr>
              <a:buSzPts val="1400"/>
              <a:buNone/>
              <a:defRPr sz="1400"/>
            </a:lvl3pPr>
            <a:lvl4pPr lvl="3" algn="ctr">
              <a:lnSpc>
                <a:spcPct val="90000"/>
              </a:lnSpc>
              <a:spcBef>
                <a:spcPts val="375"/>
              </a:spcBef>
              <a:spcAft>
                <a:spcPts val="0"/>
              </a:spcAft>
              <a:buClr>
                <a:srgbClr val="333333"/>
              </a:buClr>
              <a:buSzPts val="1200"/>
              <a:buNone/>
              <a:defRPr sz="1200"/>
            </a:lvl4pPr>
            <a:lvl5pPr lvl="4" algn="ctr">
              <a:lnSpc>
                <a:spcPct val="90000"/>
              </a:lnSpc>
              <a:spcBef>
                <a:spcPts val="375"/>
              </a:spcBef>
              <a:spcAft>
                <a:spcPts val="0"/>
              </a:spcAft>
              <a:buClr>
                <a:srgbClr val="333333"/>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39" name="Google Shape;239;p8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0" name="Google Shape;240;p8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41" name="Google Shape;241;p86"/>
          <p:cNvGrpSpPr/>
          <p:nvPr/>
        </p:nvGrpSpPr>
        <p:grpSpPr>
          <a:xfrm>
            <a:off x="-26790" y="-21432"/>
            <a:ext cx="9171844" cy="5165108"/>
            <a:chOff x="-35720" y="-28576"/>
            <a:chExt cx="12229125" cy="6886810"/>
          </a:xfrm>
        </p:grpSpPr>
        <p:pic>
          <p:nvPicPr>
            <p:cNvPr id="242" name="Google Shape;242;p8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3" name="Google Shape;243;p8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4" name="Google Shape;244;p8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5" name="Google Shape;245;p86"/>
          <p:cNvGrpSpPr/>
          <p:nvPr/>
        </p:nvGrpSpPr>
        <p:grpSpPr>
          <a:xfrm>
            <a:off x="-16074" y="-16073"/>
            <a:ext cx="9160074" cy="5159573"/>
            <a:chOff x="-21432" y="-21431"/>
            <a:chExt cx="12213432" cy="6879431"/>
          </a:xfrm>
        </p:grpSpPr>
        <p:grpSp>
          <p:nvGrpSpPr>
            <p:cNvPr id="246" name="Google Shape;246;p86"/>
            <p:cNvGrpSpPr/>
            <p:nvPr/>
          </p:nvGrpSpPr>
          <p:grpSpPr>
            <a:xfrm>
              <a:off x="-21432" y="-21431"/>
              <a:ext cx="12213432" cy="6879431"/>
              <a:chOff x="-21432" y="-21431"/>
              <a:chExt cx="12213432" cy="6879431"/>
            </a:xfrm>
          </p:grpSpPr>
          <p:pic>
            <p:nvPicPr>
              <p:cNvPr id="247" name="Google Shape;247;p8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8" name="Google Shape;248;p8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9" name="Google Shape;249;p8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50" name="Google Shape;250;p86"/>
          <p:cNvGrpSpPr/>
          <p:nvPr/>
        </p:nvGrpSpPr>
        <p:grpSpPr>
          <a:xfrm>
            <a:off x="-21432" y="-16074"/>
            <a:ext cx="9165431" cy="5159574"/>
            <a:chOff x="-28575" y="-21432"/>
            <a:chExt cx="12220574" cy="6879432"/>
          </a:xfrm>
        </p:grpSpPr>
        <p:grpSp>
          <p:nvGrpSpPr>
            <p:cNvPr id="251" name="Google Shape;251;p86"/>
            <p:cNvGrpSpPr/>
            <p:nvPr/>
          </p:nvGrpSpPr>
          <p:grpSpPr>
            <a:xfrm>
              <a:off x="-28575" y="-21432"/>
              <a:ext cx="12220574" cy="6879432"/>
              <a:chOff x="-28575" y="-21432"/>
              <a:chExt cx="12220574" cy="6879432"/>
            </a:xfrm>
          </p:grpSpPr>
          <p:pic>
            <p:nvPicPr>
              <p:cNvPr id="252" name="Google Shape;252;p8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53" name="Google Shape;253;p8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54" name="Google Shape;254;p8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255" name="Google Shape;255;p8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sz="5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256"/>
        <p:cNvGrpSpPr/>
        <p:nvPr/>
      </p:nvGrpSpPr>
      <p:grpSpPr>
        <a:xfrm>
          <a:off x="0" y="0"/>
          <a:ext cx="0" cy="0"/>
          <a:chOff x="0" y="0"/>
          <a:chExt cx="0" cy="0"/>
        </a:xfrm>
      </p:grpSpPr>
      <p:sp>
        <p:nvSpPr>
          <p:cNvPr id="257" name="Google Shape;257;p8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58" name="Google Shape;258;p87"/>
          <p:cNvSpPr>
            <a:spLocks noGrp="1"/>
          </p:cNvSpPr>
          <p:nvPr>
            <p:ph type="pic" idx="2"/>
          </p:nvPr>
        </p:nvSpPr>
        <p:spPr>
          <a:xfrm>
            <a:off x="-34873" y="-38380"/>
            <a:ext cx="9271861" cy="5234187"/>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9" name="Google Shape;259;p8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60" name="Google Shape;260;p87"/>
          <p:cNvGrpSpPr/>
          <p:nvPr/>
        </p:nvGrpSpPr>
        <p:grpSpPr>
          <a:xfrm>
            <a:off x="-26790" y="-21432"/>
            <a:ext cx="9171844" cy="5165108"/>
            <a:chOff x="-35720" y="-28576"/>
            <a:chExt cx="12229125" cy="6886810"/>
          </a:xfrm>
        </p:grpSpPr>
        <p:pic>
          <p:nvPicPr>
            <p:cNvPr id="261" name="Google Shape;261;p8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62" name="Google Shape;262;p8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63" name="Google Shape;263;p8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64" name="Google Shape;264;p87"/>
          <p:cNvGrpSpPr/>
          <p:nvPr/>
        </p:nvGrpSpPr>
        <p:grpSpPr>
          <a:xfrm>
            <a:off x="-16074" y="-16073"/>
            <a:ext cx="9160074" cy="5159573"/>
            <a:chOff x="-21432" y="-21431"/>
            <a:chExt cx="12213432" cy="6879431"/>
          </a:xfrm>
        </p:grpSpPr>
        <p:grpSp>
          <p:nvGrpSpPr>
            <p:cNvPr id="265" name="Google Shape;265;p87"/>
            <p:cNvGrpSpPr/>
            <p:nvPr/>
          </p:nvGrpSpPr>
          <p:grpSpPr>
            <a:xfrm>
              <a:off x="-21432" y="-21431"/>
              <a:ext cx="12213432" cy="6879431"/>
              <a:chOff x="-21432" y="-21431"/>
              <a:chExt cx="12213432" cy="6879431"/>
            </a:xfrm>
          </p:grpSpPr>
          <p:pic>
            <p:nvPicPr>
              <p:cNvPr id="266" name="Google Shape;266;p8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67" name="Google Shape;267;p8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68" name="Google Shape;268;p8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69" name="Google Shape;269;p87"/>
          <p:cNvGrpSpPr/>
          <p:nvPr/>
        </p:nvGrpSpPr>
        <p:grpSpPr>
          <a:xfrm>
            <a:off x="-21432" y="-16074"/>
            <a:ext cx="9165431" cy="5159574"/>
            <a:chOff x="-28575" y="-21432"/>
            <a:chExt cx="12220574" cy="6879432"/>
          </a:xfrm>
        </p:grpSpPr>
        <p:grpSp>
          <p:nvGrpSpPr>
            <p:cNvPr id="270" name="Google Shape;270;p87"/>
            <p:cNvGrpSpPr/>
            <p:nvPr/>
          </p:nvGrpSpPr>
          <p:grpSpPr>
            <a:xfrm>
              <a:off x="-28575" y="-21432"/>
              <a:ext cx="12220574" cy="6879432"/>
              <a:chOff x="-28575" y="-21432"/>
              <a:chExt cx="12220574" cy="6879432"/>
            </a:xfrm>
          </p:grpSpPr>
          <p:pic>
            <p:nvPicPr>
              <p:cNvPr id="271" name="Google Shape;271;p8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72" name="Google Shape;272;p8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73" name="Google Shape;273;p8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274"/>
        <p:cNvGrpSpPr/>
        <p:nvPr/>
      </p:nvGrpSpPr>
      <p:grpSpPr>
        <a:xfrm>
          <a:off x="0" y="0"/>
          <a:ext cx="0" cy="0"/>
          <a:chOff x="0" y="0"/>
          <a:chExt cx="0" cy="0"/>
        </a:xfrm>
      </p:grpSpPr>
      <p:sp>
        <p:nvSpPr>
          <p:cNvPr id="275" name="Google Shape;275;p8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76" name="Google Shape;276;p88"/>
          <p:cNvSpPr>
            <a:spLocks noGrp="1"/>
          </p:cNvSpPr>
          <p:nvPr>
            <p:ph type="pic" idx="2"/>
          </p:nvPr>
        </p:nvSpPr>
        <p:spPr>
          <a:xfrm>
            <a:off x="-34875" y="-50004"/>
            <a:ext cx="9264116" cy="525743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7" name="Google Shape;277;p88"/>
          <p:cNvSpPr txBox="1">
            <a:spLocks noGrp="1"/>
          </p:cNvSpPr>
          <p:nvPr>
            <p:ph type="title"/>
          </p:nvPr>
        </p:nvSpPr>
        <p:spPr>
          <a:xfrm>
            <a:off x="628650" y="2191258"/>
            <a:ext cx="7886700" cy="994172"/>
          </a:xfrm>
          <a:prstGeom prst="rect">
            <a:avLst/>
          </a:prstGeom>
          <a:noFill/>
          <a:ln>
            <a:noFill/>
          </a:ln>
        </p:spPr>
        <p:txBody>
          <a:bodyPr spcFirstLastPara="1" wrap="square" lIns="68575" tIns="34275" rIns="68575" bIns="34275" anchor="t" anchorCtr="0">
            <a:noAutofit/>
          </a:bodyPr>
          <a:lstStyle>
            <a:lvl1pPr lvl="0" algn="ctr">
              <a:lnSpc>
                <a:spcPct val="90000"/>
              </a:lnSpc>
              <a:spcBef>
                <a:spcPts val="0"/>
              </a:spcBef>
              <a:spcAft>
                <a:spcPts val="0"/>
              </a:spcAft>
              <a:buClr>
                <a:srgbClr val="333333"/>
              </a:buClr>
              <a:buSzPts val="3300"/>
              <a:buFont typeface="Verdana"/>
              <a:buNone/>
              <a:defRPr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8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79" name="Google Shape;279;p88"/>
          <p:cNvGrpSpPr/>
          <p:nvPr/>
        </p:nvGrpSpPr>
        <p:grpSpPr>
          <a:xfrm>
            <a:off x="-26790" y="-21432"/>
            <a:ext cx="9171844" cy="5165108"/>
            <a:chOff x="-35720" y="-28576"/>
            <a:chExt cx="12229125" cy="6886810"/>
          </a:xfrm>
        </p:grpSpPr>
        <p:pic>
          <p:nvPicPr>
            <p:cNvPr id="280" name="Google Shape;280;p8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81" name="Google Shape;281;p8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82" name="Google Shape;282;p8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83" name="Google Shape;283;p88"/>
          <p:cNvGrpSpPr/>
          <p:nvPr/>
        </p:nvGrpSpPr>
        <p:grpSpPr>
          <a:xfrm>
            <a:off x="-16074" y="-16073"/>
            <a:ext cx="9160074" cy="5159573"/>
            <a:chOff x="-21432" y="-21431"/>
            <a:chExt cx="12213432" cy="6879431"/>
          </a:xfrm>
        </p:grpSpPr>
        <p:grpSp>
          <p:nvGrpSpPr>
            <p:cNvPr id="284" name="Google Shape;284;p88"/>
            <p:cNvGrpSpPr/>
            <p:nvPr/>
          </p:nvGrpSpPr>
          <p:grpSpPr>
            <a:xfrm>
              <a:off x="-21432" y="-21431"/>
              <a:ext cx="12213432" cy="6879431"/>
              <a:chOff x="-21432" y="-21431"/>
              <a:chExt cx="12213432" cy="6879431"/>
            </a:xfrm>
          </p:grpSpPr>
          <p:pic>
            <p:nvPicPr>
              <p:cNvPr id="285" name="Google Shape;285;p8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86" name="Google Shape;286;p8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87" name="Google Shape;287;p8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88" name="Google Shape;288;p88"/>
          <p:cNvGrpSpPr/>
          <p:nvPr/>
        </p:nvGrpSpPr>
        <p:grpSpPr>
          <a:xfrm>
            <a:off x="-21432" y="-16074"/>
            <a:ext cx="9165431" cy="5159574"/>
            <a:chOff x="-28575" y="-21432"/>
            <a:chExt cx="12220574" cy="6879432"/>
          </a:xfrm>
        </p:grpSpPr>
        <p:grpSp>
          <p:nvGrpSpPr>
            <p:cNvPr id="289" name="Google Shape;289;p88"/>
            <p:cNvGrpSpPr/>
            <p:nvPr/>
          </p:nvGrpSpPr>
          <p:grpSpPr>
            <a:xfrm>
              <a:off x="-28575" y="-21432"/>
              <a:ext cx="12220574" cy="6879432"/>
              <a:chOff x="-28575" y="-21432"/>
              <a:chExt cx="12220574" cy="6879432"/>
            </a:xfrm>
          </p:grpSpPr>
          <p:pic>
            <p:nvPicPr>
              <p:cNvPr id="290" name="Google Shape;290;p8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91" name="Google Shape;291;p8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92" name="Google Shape;292;p8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293"/>
        <p:cNvGrpSpPr/>
        <p:nvPr/>
      </p:nvGrpSpPr>
      <p:grpSpPr>
        <a:xfrm>
          <a:off x="0" y="0"/>
          <a:ext cx="0" cy="0"/>
          <a:chOff x="0" y="0"/>
          <a:chExt cx="0" cy="0"/>
        </a:xfrm>
      </p:grpSpPr>
      <p:sp>
        <p:nvSpPr>
          <p:cNvPr id="294" name="Google Shape;294;p8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p89"/>
          <p:cNvSpPr>
            <a:spLocks noGrp="1"/>
          </p:cNvSpPr>
          <p:nvPr>
            <p:ph type="pic" idx="2"/>
          </p:nvPr>
        </p:nvSpPr>
        <p:spPr>
          <a:xfrm>
            <a:off x="4142232" y="1"/>
            <a:ext cx="5001768" cy="514349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6" name="Google Shape;296;p89"/>
          <p:cNvSpPr txBox="1">
            <a:spLocks noGrp="1"/>
          </p:cNvSpPr>
          <p:nvPr>
            <p:ph type="title"/>
          </p:nvPr>
        </p:nvSpPr>
        <p:spPr>
          <a:xfrm>
            <a:off x="534521" y="667169"/>
            <a:ext cx="3607712"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8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98" name="Google Shape;298;p89"/>
          <p:cNvGrpSpPr/>
          <p:nvPr/>
        </p:nvGrpSpPr>
        <p:grpSpPr>
          <a:xfrm>
            <a:off x="-26790" y="-21432"/>
            <a:ext cx="9171844" cy="5165108"/>
            <a:chOff x="-35720" y="-28576"/>
            <a:chExt cx="12229125" cy="6886810"/>
          </a:xfrm>
        </p:grpSpPr>
        <p:pic>
          <p:nvPicPr>
            <p:cNvPr id="299" name="Google Shape;299;p8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00" name="Google Shape;300;p8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01" name="Google Shape;301;p8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02" name="Google Shape;302;p89"/>
          <p:cNvGrpSpPr/>
          <p:nvPr/>
        </p:nvGrpSpPr>
        <p:grpSpPr>
          <a:xfrm>
            <a:off x="-16074" y="-16073"/>
            <a:ext cx="9160074" cy="5159573"/>
            <a:chOff x="-21432" y="-21431"/>
            <a:chExt cx="12213432" cy="6879431"/>
          </a:xfrm>
        </p:grpSpPr>
        <p:grpSp>
          <p:nvGrpSpPr>
            <p:cNvPr id="303" name="Google Shape;303;p89"/>
            <p:cNvGrpSpPr/>
            <p:nvPr/>
          </p:nvGrpSpPr>
          <p:grpSpPr>
            <a:xfrm>
              <a:off x="-21432" y="-21431"/>
              <a:ext cx="12213432" cy="6879431"/>
              <a:chOff x="-21432" y="-21431"/>
              <a:chExt cx="12213432" cy="6879431"/>
            </a:xfrm>
          </p:grpSpPr>
          <p:pic>
            <p:nvPicPr>
              <p:cNvPr id="304" name="Google Shape;304;p8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05" name="Google Shape;305;p8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06" name="Google Shape;306;p8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07" name="Google Shape;307;p89"/>
          <p:cNvGrpSpPr/>
          <p:nvPr/>
        </p:nvGrpSpPr>
        <p:grpSpPr>
          <a:xfrm>
            <a:off x="-21432" y="-16074"/>
            <a:ext cx="9165431" cy="5159574"/>
            <a:chOff x="-28575" y="-21432"/>
            <a:chExt cx="12220574" cy="6879432"/>
          </a:xfrm>
        </p:grpSpPr>
        <p:grpSp>
          <p:nvGrpSpPr>
            <p:cNvPr id="308" name="Google Shape;308;p89"/>
            <p:cNvGrpSpPr/>
            <p:nvPr/>
          </p:nvGrpSpPr>
          <p:grpSpPr>
            <a:xfrm>
              <a:off x="-28575" y="-21432"/>
              <a:ext cx="12220574" cy="6879432"/>
              <a:chOff x="-28575" y="-21432"/>
              <a:chExt cx="12220574" cy="6879432"/>
            </a:xfrm>
          </p:grpSpPr>
          <p:pic>
            <p:nvPicPr>
              <p:cNvPr id="309" name="Google Shape;309;p8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10" name="Google Shape;310;p8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11" name="Google Shape;311;p8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12" name="Google Shape;312;p8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313"/>
        <p:cNvGrpSpPr/>
        <p:nvPr/>
      </p:nvGrpSpPr>
      <p:grpSpPr>
        <a:xfrm>
          <a:off x="0" y="0"/>
          <a:ext cx="0" cy="0"/>
          <a:chOff x="0" y="0"/>
          <a:chExt cx="0" cy="0"/>
        </a:xfrm>
      </p:grpSpPr>
      <p:sp>
        <p:nvSpPr>
          <p:cNvPr id="314" name="Google Shape;314;p9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15" name="Google Shape;315;p90"/>
          <p:cNvSpPr>
            <a:spLocks noGrp="1"/>
          </p:cNvSpPr>
          <p:nvPr>
            <p:ph type="pic" idx="2"/>
          </p:nvPr>
        </p:nvSpPr>
        <p:spPr>
          <a:xfrm>
            <a:off x="4636008" y="1535907"/>
            <a:ext cx="4507992" cy="1393031"/>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6" name="Google Shape;316;p90"/>
          <p:cNvSpPr>
            <a:spLocks noGrp="1"/>
          </p:cNvSpPr>
          <p:nvPr>
            <p:ph type="pic" idx="3"/>
          </p:nvPr>
        </p:nvSpPr>
        <p:spPr>
          <a:xfrm>
            <a:off x="0" y="1535907"/>
            <a:ext cx="4471416" cy="1393031"/>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7" name="Google Shape;317;p9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9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19" name="Google Shape;319;p90"/>
          <p:cNvGrpSpPr/>
          <p:nvPr/>
        </p:nvGrpSpPr>
        <p:grpSpPr>
          <a:xfrm>
            <a:off x="-26790" y="-21432"/>
            <a:ext cx="9171844" cy="5165108"/>
            <a:chOff x="-35720" y="-28576"/>
            <a:chExt cx="12229125" cy="6886810"/>
          </a:xfrm>
        </p:grpSpPr>
        <p:pic>
          <p:nvPicPr>
            <p:cNvPr id="320" name="Google Shape;320;p9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21" name="Google Shape;321;p9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22" name="Google Shape;322;p9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23" name="Google Shape;323;p90"/>
          <p:cNvGrpSpPr/>
          <p:nvPr/>
        </p:nvGrpSpPr>
        <p:grpSpPr>
          <a:xfrm>
            <a:off x="-16074" y="-16073"/>
            <a:ext cx="9160074" cy="5159573"/>
            <a:chOff x="-21432" y="-21431"/>
            <a:chExt cx="12213432" cy="6879431"/>
          </a:xfrm>
        </p:grpSpPr>
        <p:grpSp>
          <p:nvGrpSpPr>
            <p:cNvPr id="324" name="Google Shape;324;p90"/>
            <p:cNvGrpSpPr/>
            <p:nvPr/>
          </p:nvGrpSpPr>
          <p:grpSpPr>
            <a:xfrm>
              <a:off x="-21432" y="-21431"/>
              <a:ext cx="12213432" cy="6879431"/>
              <a:chOff x="-21432" y="-21431"/>
              <a:chExt cx="12213432" cy="6879431"/>
            </a:xfrm>
          </p:grpSpPr>
          <p:pic>
            <p:nvPicPr>
              <p:cNvPr id="325" name="Google Shape;325;p9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26" name="Google Shape;326;p9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27" name="Google Shape;327;p9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28" name="Google Shape;328;p90"/>
          <p:cNvGrpSpPr/>
          <p:nvPr/>
        </p:nvGrpSpPr>
        <p:grpSpPr>
          <a:xfrm>
            <a:off x="-21432" y="-16074"/>
            <a:ext cx="9165431" cy="5159574"/>
            <a:chOff x="-28575" y="-21432"/>
            <a:chExt cx="12220574" cy="6879432"/>
          </a:xfrm>
        </p:grpSpPr>
        <p:grpSp>
          <p:nvGrpSpPr>
            <p:cNvPr id="329" name="Google Shape;329;p90"/>
            <p:cNvGrpSpPr/>
            <p:nvPr/>
          </p:nvGrpSpPr>
          <p:grpSpPr>
            <a:xfrm>
              <a:off x="-28575" y="-21432"/>
              <a:ext cx="12220574" cy="6879432"/>
              <a:chOff x="-28575" y="-21432"/>
              <a:chExt cx="12220574" cy="6879432"/>
            </a:xfrm>
          </p:grpSpPr>
          <p:pic>
            <p:nvPicPr>
              <p:cNvPr id="330" name="Google Shape;330;p9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31" name="Google Shape;331;p9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32" name="Google Shape;332;p9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33" name="Google Shape;333;p9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334"/>
        <p:cNvGrpSpPr/>
        <p:nvPr/>
      </p:nvGrpSpPr>
      <p:grpSpPr>
        <a:xfrm>
          <a:off x="0" y="0"/>
          <a:ext cx="0" cy="0"/>
          <a:chOff x="0" y="0"/>
          <a:chExt cx="0" cy="0"/>
        </a:xfrm>
      </p:grpSpPr>
      <p:sp>
        <p:nvSpPr>
          <p:cNvPr id="335" name="Google Shape;335;p9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36" name="Google Shape;336;p91"/>
          <p:cNvSpPr>
            <a:spLocks noGrp="1"/>
          </p:cNvSpPr>
          <p:nvPr>
            <p:ph type="pic" idx="2"/>
          </p:nvPr>
        </p:nvSpPr>
        <p:spPr>
          <a:xfrm>
            <a:off x="0" y="3104899"/>
            <a:ext cx="2891790" cy="148871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7" name="Google Shape;337;p91"/>
          <p:cNvSpPr>
            <a:spLocks noGrp="1"/>
          </p:cNvSpPr>
          <p:nvPr>
            <p:ph type="pic" idx="3"/>
          </p:nvPr>
        </p:nvSpPr>
        <p:spPr>
          <a:xfrm>
            <a:off x="3126105" y="3104899"/>
            <a:ext cx="2891790" cy="148871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8" name="Google Shape;338;p91"/>
          <p:cNvSpPr>
            <a:spLocks noGrp="1"/>
          </p:cNvSpPr>
          <p:nvPr>
            <p:ph type="pic" idx="4"/>
          </p:nvPr>
        </p:nvSpPr>
        <p:spPr>
          <a:xfrm>
            <a:off x="6252210" y="3104899"/>
            <a:ext cx="2891790" cy="148871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9" name="Google Shape;339;p9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p9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41" name="Google Shape;341;p91"/>
          <p:cNvGrpSpPr/>
          <p:nvPr/>
        </p:nvGrpSpPr>
        <p:grpSpPr>
          <a:xfrm>
            <a:off x="-26790" y="-21432"/>
            <a:ext cx="9171844" cy="5165108"/>
            <a:chOff x="-35720" y="-28576"/>
            <a:chExt cx="12229125" cy="6886810"/>
          </a:xfrm>
        </p:grpSpPr>
        <p:pic>
          <p:nvPicPr>
            <p:cNvPr id="342" name="Google Shape;342;p9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43" name="Google Shape;343;p9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44" name="Google Shape;344;p9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45" name="Google Shape;345;p91"/>
          <p:cNvGrpSpPr/>
          <p:nvPr/>
        </p:nvGrpSpPr>
        <p:grpSpPr>
          <a:xfrm>
            <a:off x="-16074" y="-16073"/>
            <a:ext cx="9160074" cy="5159573"/>
            <a:chOff x="-21432" y="-21431"/>
            <a:chExt cx="12213432" cy="6879431"/>
          </a:xfrm>
        </p:grpSpPr>
        <p:grpSp>
          <p:nvGrpSpPr>
            <p:cNvPr id="346" name="Google Shape;346;p91"/>
            <p:cNvGrpSpPr/>
            <p:nvPr/>
          </p:nvGrpSpPr>
          <p:grpSpPr>
            <a:xfrm>
              <a:off x="-21432" y="-21431"/>
              <a:ext cx="12213432" cy="6879431"/>
              <a:chOff x="-21432" y="-21431"/>
              <a:chExt cx="12213432" cy="6879431"/>
            </a:xfrm>
          </p:grpSpPr>
          <p:pic>
            <p:nvPicPr>
              <p:cNvPr id="347" name="Google Shape;347;p9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48" name="Google Shape;348;p9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49" name="Google Shape;349;p9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50" name="Google Shape;350;p91"/>
          <p:cNvGrpSpPr/>
          <p:nvPr/>
        </p:nvGrpSpPr>
        <p:grpSpPr>
          <a:xfrm>
            <a:off x="-21432" y="-16074"/>
            <a:ext cx="9165431" cy="5159574"/>
            <a:chOff x="-28575" y="-21432"/>
            <a:chExt cx="12220574" cy="6879432"/>
          </a:xfrm>
        </p:grpSpPr>
        <p:grpSp>
          <p:nvGrpSpPr>
            <p:cNvPr id="351" name="Google Shape;351;p91"/>
            <p:cNvGrpSpPr/>
            <p:nvPr/>
          </p:nvGrpSpPr>
          <p:grpSpPr>
            <a:xfrm>
              <a:off x="-28575" y="-21432"/>
              <a:ext cx="12220574" cy="6879432"/>
              <a:chOff x="-28575" y="-21432"/>
              <a:chExt cx="12220574" cy="6879432"/>
            </a:xfrm>
          </p:grpSpPr>
          <p:pic>
            <p:nvPicPr>
              <p:cNvPr id="352" name="Google Shape;352;p9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53" name="Google Shape;353;p9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54" name="Google Shape;354;p91"/>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55" name="Google Shape;355;p9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356"/>
        <p:cNvGrpSpPr/>
        <p:nvPr/>
      </p:nvGrpSpPr>
      <p:grpSpPr>
        <a:xfrm>
          <a:off x="0" y="0"/>
          <a:ext cx="0" cy="0"/>
          <a:chOff x="0" y="0"/>
          <a:chExt cx="0" cy="0"/>
        </a:xfrm>
      </p:grpSpPr>
      <p:sp>
        <p:nvSpPr>
          <p:cNvPr id="357" name="Google Shape;357;p9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58" name="Google Shape;358;p92"/>
          <p:cNvSpPr>
            <a:spLocks noGrp="1"/>
          </p:cNvSpPr>
          <p:nvPr>
            <p:ph type="pic" idx="2"/>
          </p:nvPr>
        </p:nvSpPr>
        <p:spPr>
          <a:xfrm>
            <a:off x="0"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59" name="Google Shape;359;p92"/>
          <p:cNvSpPr>
            <a:spLocks noGrp="1"/>
          </p:cNvSpPr>
          <p:nvPr>
            <p:ph type="pic" idx="3"/>
          </p:nvPr>
        </p:nvSpPr>
        <p:spPr>
          <a:xfrm>
            <a:off x="2295144"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0" name="Google Shape;360;p92"/>
          <p:cNvSpPr>
            <a:spLocks noGrp="1"/>
          </p:cNvSpPr>
          <p:nvPr>
            <p:ph type="pic" idx="4"/>
          </p:nvPr>
        </p:nvSpPr>
        <p:spPr>
          <a:xfrm>
            <a:off x="4590288"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1" name="Google Shape;361;p92"/>
          <p:cNvSpPr>
            <a:spLocks noGrp="1"/>
          </p:cNvSpPr>
          <p:nvPr>
            <p:ph type="pic" idx="5"/>
          </p:nvPr>
        </p:nvSpPr>
        <p:spPr>
          <a:xfrm>
            <a:off x="6885432"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2" name="Google Shape;362;p9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9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64" name="Google Shape;364;p92"/>
          <p:cNvGrpSpPr/>
          <p:nvPr/>
        </p:nvGrpSpPr>
        <p:grpSpPr>
          <a:xfrm>
            <a:off x="-26790" y="-21432"/>
            <a:ext cx="9171844" cy="5165108"/>
            <a:chOff x="-35720" y="-28576"/>
            <a:chExt cx="12229125" cy="6886810"/>
          </a:xfrm>
        </p:grpSpPr>
        <p:pic>
          <p:nvPicPr>
            <p:cNvPr id="365" name="Google Shape;365;p9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66" name="Google Shape;366;p9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67" name="Google Shape;367;p9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68" name="Google Shape;368;p92"/>
          <p:cNvGrpSpPr/>
          <p:nvPr/>
        </p:nvGrpSpPr>
        <p:grpSpPr>
          <a:xfrm>
            <a:off x="-16074" y="-16073"/>
            <a:ext cx="9160074" cy="5159573"/>
            <a:chOff x="-21432" y="-21431"/>
            <a:chExt cx="12213432" cy="6879431"/>
          </a:xfrm>
        </p:grpSpPr>
        <p:grpSp>
          <p:nvGrpSpPr>
            <p:cNvPr id="369" name="Google Shape;369;p92"/>
            <p:cNvGrpSpPr/>
            <p:nvPr/>
          </p:nvGrpSpPr>
          <p:grpSpPr>
            <a:xfrm>
              <a:off x="-21432" y="-21431"/>
              <a:ext cx="12213432" cy="6879431"/>
              <a:chOff x="-21432" y="-21431"/>
              <a:chExt cx="12213432" cy="6879431"/>
            </a:xfrm>
          </p:grpSpPr>
          <p:pic>
            <p:nvPicPr>
              <p:cNvPr id="370" name="Google Shape;370;p9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71" name="Google Shape;371;p9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72" name="Google Shape;372;p9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73" name="Google Shape;373;p92"/>
          <p:cNvGrpSpPr/>
          <p:nvPr/>
        </p:nvGrpSpPr>
        <p:grpSpPr>
          <a:xfrm>
            <a:off x="-21432" y="-16074"/>
            <a:ext cx="9165431" cy="5159574"/>
            <a:chOff x="-28575" y="-21432"/>
            <a:chExt cx="12220574" cy="6879432"/>
          </a:xfrm>
        </p:grpSpPr>
        <p:grpSp>
          <p:nvGrpSpPr>
            <p:cNvPr id="374" name="Google Shape;374;p92"/>
            <p:cNvGrpSpPr/>
            <p:nvPr/>
          </p:nvGrpSpPr>
          <p:grpSpPr>
            <a:xfrm>
              <a:off x="-28575" y="-21432"/>
              <a:ext cx="12220574" cy="6879432"/>
              <a:chOff x="-28575" y="-21432"/>
              <a:chExt cx="12220574" cy="6879432"/>
            </a:xfrm>
          </p:grpSpPr>
          <p:pic>
            <p:nvPicPr>
              <p:cNvPr id="375" name="Google Shape;375;p9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76" name="Google Shape;376;p9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77" name="Google Shape;377;p9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78" name="Google Shape;378;p9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9"/>
        <p:cNvGrpSpPr/>
        <p:nvPr/>
      </p:nvGrpSpPr>
      <p:grpSpPr>
        <a:xfrm>
          <a:off x="0" y="0"/>
          <a:ext cx="0" cy="0"/>
          <a:chOff x="0" y="0"/>
          <a:chExt cx="0" cy="0"/>
        </a:xfrm>
      </p:grpSpPr>
      <p:sp>
        <p:nvSpPr>
          <p:cNvPr id="380" name="Google Shape;380;p9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9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2" name="Google Shape;382;p93"/>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3" name="Google Shape;383;p9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84" name="Google Shape;384;p9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85" name="Google Shape;385;p93"/>
          <p:cNvGrpSpPr/>
          <p:nvPr/>
        </p:nvGrpSpPr>
        <p:grpSpPr>
          <a:xfrm>
            <a:off x="-26790" y="-21432"/>
            <a:ext cx="9171844" cy="5165108"/>
            <a:chOff x="-35720" y="-28576"/>
            <a:chExt cx="12229125" cy="6886810"/>
          </a:xfrm>
        </p:grpSpPr>
        <p:pic>
          <p:nvPicPr>
            <p:cNvPr id="386" name="Google Shape;386;p9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87" name="Google Shape;387;p9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88" name="Google Shape;388;p9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89" name="Google Shape;389;p93"/>
          <p:cNvGrpSpPr/>
          <p:nvPr/>
        </p:nvGrpSpPr>
        <p:grpSpPr>
          <a:xfrm>
            <a:off x="-16074" y="-16073"/>
            <a:ext cx="9160074" cy="5159573"/>
            <a:chOff x="-21432" y="-21431"/>
            <a:chExt cx="12213432" cy="6879431"/>
          </a:xfrm>
        </p:grpSpPr>
        <p:grpSp>
          <p:nvGrpSpPr>
            <p:cNvPr id="390" name="Google Shape;390;p93"/>
            <p:cNvGrpSpPr/>
            <p:nvPr/>
          </p:nvGrpSpPr>
          <p:grpSpPr>
            <a:xfrm>
              <a:off x="-21432" y="-21431"/>
              <a:ext cx="12213432" cy="6879431"/>
              <a:chOff x="-21432" y="-21431"/>
              <a:chExt cx="12213432" cy="6879431"/>
            </a:xfrm>
          </p:grpSpPr>
          <p:pic>
            <p:nvPicPr>
              <p:cNvPr id="391" name="Google Shape;391;p9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92" name="Google Shape;392;p9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93" name="Google Shape;393;p9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94" name="Google Shape;394;p93"/>
          <p:cNvGrpSpPr/>
          <p:nvPr/>
        </p:nvGrpSpPr>
        <p:grpSpPr>
          <a:xfrm>
            <a:off x="-21432" y="-16074"/>
            <a:ext cx="9165431" cy="5159574"/>
            <a:chOff x="-28575" y="-21432"/>
            <a:chExt cx="12220574" cy="6879432"/>
          </a:xfrm>
        </p:grpSpPr>
        <p:grpSp>
          <p:nvGrpSpPr>
            <p:cNvPr id="395" name="Google Shape;395;p93"/>
            <p:cNvGrpSpPr/>
            <p:nvPr/>
          </p:nvGrpSpPr>
          <p:grpSpPr>
            <a:xfrm>
              <a:off x="-28575" y="-21432"/>
              <a:ext cx="12220574" cy="6879432"/>
              <a:chOff x="-28575" y="-21432"/>
              <a:chExt cx="12220574" cy="6879432"/>
            </a:xfrm>
          </p:grpSpPr>
          <p:pic>
            <p:nvPicPr>
              <p:cNvPr id="396" name="Google Shape;396;p9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97" name="Google Shape;397;p9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98" name="Google Shape;398;p9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99" name="Google Shape;399;p9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23"/>
        <p:cNvGrpSpPr/>
        <p:nvPr/>
      </p:nvGrpSpPr>
      <p:grpSpPr>
        <a:xfrm>
          <a:off x="0" y="0"/>
          <a:ext cx="0" cy="0"/>
          <a:chOff x="0" y="0"/>
          <a:chExt cx="0" cy="0"/>
        </a:xfrm>
      </p:grpSpPr>
      <p:sp>
        <p:nvSpPr>
          <p:cNvPr id="24" name="Google Shape;24;p33"/>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25" name="Google Shape;25;p33"/>
          <p:cNvSpPr txBox="1"/>
          <p:nvPr/>
        </p:nvSpPr>
        <p:spPr>
          <a:xfrm>
            <a:off x="680485" y="857694"/>
            <a:ext cx="7308111"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6" name="Google Shape;26;p33"/>
          <p:cNvSpPr/>
          <p:nvPr/>
        </p:nvSpPr>
        <p:spPr>
          <a:xfrm>
            <a:off x="228600" y="646452"/>
            <a:ext cx="8736496" cy="4258859"/>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400" b="0" i="0" u="none" strike="noStrike" cap="none">
              <a:solidFill>
                <a:srgbClr val="000000"/>
              </a:solidFill>
              <a:latin typeface="Arial"/>
              <a:ea typeface="Arial"/>
              <a:cs typeface="Arial"/>
              <a:sym typeface="Arial"/>
            </a:endParaRPr>
          </a:p>
        </p:txBody>
      </p:sp>
      <p:sp>
        <p:nvSpPr>
          <p:cNvPr id="27" name="Google Shape;27;p33"/>
          <p:cNvSpPr/>
          <p:nvPr/>
        </p:nvSpPr>
        <p:spPr>
          <a:xfrm>
            <a:off x="200025" y="82563"/>
            <a:ext cx="161727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400" b="0" i="0" u="none" strike="noStrike" cap="none">
              <a:solidFill>
                <a:srgbClr val="000000"/>
              </a:solidFill>
              <a:latin typeface="Arial"/>
              <a:ea typeface="Arial"/>
              <a:cs typeface="Arial"/>
              <a:sym typeface="Arial"/>
            </a:endParaRPr>
          </a:p>
        </p:txBody>
      </p:sp>
      <p:pic>
        <p:nvPicPr>
          <p:cNvPr id="28" name="Google Shape;28;p33"/>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400"/>
        <p:cNvGrpSpPr/>
        <p:nvPr/>
      </p:nvGrpSpPr>
      <p:grpSpPr>
        <a:xfrm>
          <a:off x="0" y="0"/>
          <a:ext cx="0" cy="0"/>
          <a:chOff x="0" y="0"/>
          <a:chExt cx="0" cy="0"/>
        </a:xfrm>
      </p:grpSpPr>
      <p:sp>
        <p:nvSpPr>
          <p:cNvPr id="401" name="Google Shape;401;p9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9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03" name="Google Shape;403;p94"/>
          <p:cNvSpPr txBox="1">
            <a:spLocks noGrp="1"/>
          </p:cNvSpPr>
          <p:nvPr>
            <p:ph type="body" idx="1"/>
          </p:nvPr>
        </p:nvSpPr>
        <p:spPr>
          <a:xfrm>
            <a:off x="628650" y="1375964"/>
            <a:ext cx="2539495" cy="326747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4" name="Google Shape;404;p94"/>
          <p:cNvSpPr txBox="1">
            <a:spLocks noGrp="1"/>
          </p:cNvSpPr>
          <p:nvPr>
            <p:ph type="body" idx="2"/>
          </p:nvPr>
        </p:nvSpPr>
        <p:spPr>
          <a:xfrm>
            <a:off x="3316540" y="1375964"/>
            <a:ext cx="2539495" cy="326747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5" name="Google Shape;405;p94"/>
          <p:cNvSpPr txBox="1">
            <a:spLocks noGrp="1"/>
          </p:cNvSpPr>
          <p:nvPr>
            <p:ph type="body" idx="3"/>
          </p:nvPr>
        </p:nvSpPr>
        <p:spPr>
          <a:xfrm>
            <a:off x="5975855" y="1371767"/>
            <a:ext cx="2539495" cy="326747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6" name="Google Shape;406;p9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07" name="Google Shape;407;p94"/>
          <p:cNvGrpSpPr/>
          <p:nvPr/>
        </p:nvGrpSpPr>
        <p:grpSpPr>
          <a:xfrm>
            <a:off x="-26790" y="-21432"/>
            <a:ext cx="9171844" cy="5165108"/>
            <a:chOff x="-35720" y="-28576"/>
            <a:chExt cx="12229125" cy="6886810"/>
          </a:xfrm>
        </p:grpSpPr>
        <p:pic>
          <p:nvPicPr>
            <p:cNvPr id="408" name="Google Shape;408;p9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09" name="Google Shape;409;p9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10" name="Google Shape;410;p9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11" name="Google Shape;411;p94"/>
          <p:cNvGrpSpPr/>
          <p:nvPr/>
        </p:nvGrpSpPr>
        <p:grpSpPr>
          <a:xfrm>
            <a:off x="-16074" y="-16073"/>
            <a:ext cx="9160074" cy="5159573"/>
            <a:chOff x="-21432" y="-21431"/>
            <a:chExt cx="12213432" cy="6879431"/>
          </a:xfrm>
        </p:grpSpPr>
        <p:grpSp>
          <p:nvGrpSpPr>
            <p:cNvPr id="412" name="Google Shape;412;p94"/>
            <p:cNvGrpSpPr/>
            <p:nvPr/>
          </p:nvGrpSpPr>
          <p:grpSpPr>
            <a:xfrm>
              <a:off x="-21432" y="-21431"/>
              <a:ext cx="12213432" cy="6879431"/>
              <a:chOff x="-21432" y="-21431"/>
              <a:chExt cx="12213432" cy="6879431"/>
            </a:xfrm>
          </p:grpSpPr>
          <p:pic>
            <p:nvPicPr>
              <p:cNvPr id="413" name="Google Shape;413;p9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14" name="Google Shape;414;p9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15" name="Google Shape;415;p9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16" name="Google Shape;416;p94"/>
          <p:cNvGrpSpPr/>
          <p:nvPr/>
        </p:nvGrpSpPr>
        <p:grpSpPr>
          <a:xfrm>
            <a:off x="-21432" y="-16074"/>
            <a:ext cx="9165431" cy="5159574"/>
            <a:chOff x="-28575" y="-21432"/>
            <a:chExt cx="12220574" cy="6879432"/>
          </a:xfrm>
        </p:grpSpPr>
        <p:grpSp>
          <p:nvGrpSpPr>
            <p:cNvPr id="417" name="Google Shape;417;p94"/>
            <p:cNvGrpSpPr/>
            <p:nvPr/>
          </p:nvGrpSpPr>
          <p:grpSpPr>
            <a:xfrm>
              <a:off x="-28575" y="-21432"/>
              <a:ext cx="12220574" cy="6879432"/>
              <a:chOff x="-28575" y="-21432"/>
              <a:chExt cx="12220574" cy="6879432"/>
            </a:xfrm>
          </p:grpSpPr>
          <p:pic>
            <p:nvPicPr>
              <p:cNvPr id="418" name="Google Shape;418;p9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19" name="Google Shape;419;p9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20" name="Google Shape;420;p9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21" name="Google Shape;421;p9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22"/>
        <p:cNvGrpSpPr/>
        <p:nvPr/>
      </p:nvGrpSpPr>
      <p:grpSpPr>
        <a:xfrm>
          <a:off x="0" y="0"/>
          <a:ext cx="0" cy="0"/>
          <a:chOff x="0" y="0"/>
          <a:chExt cx="0" cy="0"/>
        </a:xfrm>
      </p:grpSpPr>
      <p:sp>
        <p:nvSpPr>
          <p:cNvPr id="423" name="Google Shape;423;p9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9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25" name="Google Shape;425;p95"/>
          <p:cNvSpPr txBox="1">
            <a:spLocks noGrp="1"/>
          </p:cNvSpPr>
          <p:nvPr>
            <p:ph type="body" idx="1"/>
          </p:nvPr>
        </p:nvSpPr>
        <p:spPr>
          <a:xfrm>
            <a:off x="624969"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6" name="Google Shape;426;p95"/>
          <p:cNvSpPr txBox="1">
            <a:spLocks noGrp="1"/>
          </p:cNvSpPr>
          <p:nvPr>
            <p:ph type="body" idx="2"/>
          </p:nvPr>
        </p:nvSpPr>
        <p:spPr>
          <a:xfrm>
            <a:off x="2698138"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7" name="Google Shape;427;p95"/>
          <p:cNvSpPr txBox="1">
            <a:spLocks noGrp="1"/>
          </p:cNvSpPr>
          <p:nvPr>
            <p:ph type="body" idx="3"/>
          </p:nvPr>
        </p:nvSpPr>
        <p:spPr>
          <a:xfrm>
            <a:off x="4771308"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8" name="Google Shape;428;p95"/>
          <p:cNvSpPr txBox="1">
            <a:spLocks noGrp="1"/>
          </p:cNvSpPr>
          <p:nvPr>
            <p:ph type="body" idx="4"/>
          </p:nvPr>
        </p:nvSpPr>
        <p:spPr>
          <a:xfrm>
            <a:off x="6844480"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9" name="Google Shape;429;p9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30" name="Google Shape;430;p95"/>
          <p:cNvGrpSpPr/>
          <p:nvPr/>
        </p:nvGrpSpPr>
        <p:grpSpPr>
          <a:xfrm>
            <a:off x="-26790" y="-21432"/>
            <a:ext cx="9171844" cy="5165108"/>
            <a:chOff x="-35720" y="-28576"/>
            <a:chExt cx="12229125" cy="6886810"/>
          </a:xfrm>
        </p:grpSpPr>
        <p:pic>
          <p:nvPicPr>
            <p:cNvPr id="431" name="Google Shape;431;p9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32" name="Google Shape;432;p9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33" name="Google Shape;433;p9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34" name="Google Shape;434;p95"/>
          <p:cNvGrpSpPr/>
          <p:nvPr/>
        </p:nvGrpSpPr>
        <p:grpSpPr>
          <a:xfrm>
            <a:off x="-16074" y="-16073"/>
            <a:ext cx="9160074" cy="5159573"/>
            <a:chOff x="-21432" y="-21431"/>
            <a:chExt cx="12213432" cy="6879431"/>
          </a:xfrm>
        </p:grpSpPr>
        <p:grpSp>
          <p:nvGrpSpPr>
            <p:cNvPr id="435" name="Google Shape;435;p95"/>
            <p:cNvGrpSpPr/>
            <p:nvPr/>
          </p:nvGrpSpPr>
          <p:grpSpPr>
            <a:xfrm>
              <a:off x="-21432" y="-21431"/>
              <a:ext cx="12213432" cy="6879431"/>
              <a:chOff x="-21432" y="-21431"/>
              <a:chExt cx="12213432" cy="6879431"/>
            </a:xfrm>
          </p:grpSpPr>
          <p:pic>
            <p:nvPicPr>
              <p:cNvPr id="436" name="Google Shape;436;p9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37" name="Google Shape;437;p9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38" name="Google Shape;438;p9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39" name="Google Shape;439;p95"/>
          <p:cNvGrpSpPr/>
          <p:nvPr/>
        </p:nvGrpSpPr>
        <p:grpSpPr>
          <a:xfrm>
            <a:off x="-21432" y="-16074"/>
            <a:ext cx="9165431" cy="5159574"/>
            <a:chOff x="-28575" y="-21432"/>
            <a:chExt cx="12220574" cy="6879432"/>
          </a:xfrm>
        </p:grpSpPr>
        <p:grpSp>
          <p:nvGrpSpPr>
            <p:cNvPr id="440" name="Google Shape;440;p95"/>
            <p:cNvGrpSpPr/>
            <p:nvPr/>
          </p:nvGrpSpPr>
          <p:grpSpPr>
            <a:xfrm>
              <a:off x="-28575" y="-21432"/>
              <a:ext cx="12220574" cy="6879432"/>
              <a:chOff x="-28575" y="-21432"/>
              <a:chExt cx="12220574" cy="6879432"/>
            </a:xfrm>
          </p:grpSpPr>
          <p:pic>
            <p:nvPicPr>
              <p:cNvPr id="441" name="Google Shape;441;p9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42" name="Google Shape;442;p9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43" name="Google Shape;443;p9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44" name="Google Shape;444;p9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5"/>
        <p:cNvGrpSpPr/>
        <p:nvPr/>
      </p:nvGrpSpPr>
      <p:grpSpPr>
        <a:xfrm>
          <a:off x="0" y="0"/>
          <a:ext cx="0" cy="0"/>
          <a:chOff x="0" y="0"/>
          <a:chExt cx="0" cy="0"/>
        </a:xfrm>
      </p:grpSpPr>
      <p:sp>
        <p:nvSpPr>
          <p:cNvPr id="446" name="Google Shape;446;p96"/>
          <p:cNvSpPr txBox="1">
            <a:spLocks noGrp="1"/>
          </p:cNvSpPr>
          <p:nvPr>
            <p:ph type="body" idx="1"/>
          </p:nvPr>
        </p:nvSpPr>
        <p:spPr>
          <a:xfrm>
            <a:off x="628650" y="1369219"/>
            <a:ext cx="7886700" cy="2145506"/>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7" name="Google Shape;447;p96"/>
          <p:cNvSpPr txBox="1">
            <a:spLocks noGrp="1"/>
          </p:cNvSpPr>
          <p:nvPr>
            <p:ph type="body" idx="2"/>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8" name="Google Shape;448;p9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49" name="Google Shape;449;p9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0" name="Google Shape;450;p9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51" name="Google Shape;451;p96"/>
          <p:cNvGrpSpPr/>
          <p:nvPr/>
        </p:nvGrpSpPr>
        <p:grpSpPr>
          <a:xfrm>
            <a:off x="-26790" y="-21432"/>
            <a:ext cx="9171844" cy="5165108"/>
            <a:chOff x="-35720" y="-28576"/>
            <a:chExt cx="12229125" cy="6886810"/>
          </a:xfrm>
        </p:grpSpPr>
        <p:pic>
          <p:nvPicPr>
            <p:cNvPr id="452" name="Google Shape;452;p9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53" name="Google Shape;453;p9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54" name="Google Shape;454;p9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55" name="Google Shape;455;p96"/>
          <p:cNvGrpSpPr/>
          <p:nvPr/>
        </p:nvGrpSpPr>
        <p:grpSpPr>
          <a:xfrm>
            <a:off x="-16074" y="-16073"/>
            <a:ext cx="9160074" cy="5159573"/>
            <a:chOff x="-21432" y="-21431"/>
            <a:chExt cx="12213432" cy="6879431"/>
          </a:xfrm>
        </p:grpSpPr>
        <p:grpSp>
          <p:nvGrpSpPr>
            <p:cNvPr id="456" name="Google Shape;456;p96"/>
            <p:cNvGrpSpPr/>
            <p:nvPr/>
          </p:nvGrpSpPr>
          <p:grpSpPr>
            <a:xfrm>
              <a:off x="-21432" y="-21431"/>
              <a:ext cx="12213432" cy="6879431"/>
              <a:chOff x="-21432" y="-21431"/>
              <a:chExt cx="12213432" cy="6879431"/>
            </a:xfrm>
          </p:grpSpPr>
          <p:pic>
            <p:nvPicPr>
              <p:cNvPr id="457" name="Google Shape;457;p9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58" name="Google Shape;458;p9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59" name="Google Shape;459;p9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60" name="Google Shape;460;p96"/>
          <p:cNvGrpSpPr/>
          <p:nvPr/>
        </p:nvGrpSpPr>
        <p:grpSpPr>
          <a:xfrm>
            <a:off x="-21432" y="-16074"/>
            <a:ext cx="9165431" cy="5159574"/>
            <a:chOff x="-28575" y="-21432"/>
            <a:chExt cx="12220574" cy="6879432"/>
          </a:xfrm>
        </p:grpSpPr>
        <p:grpSp>
          <p:nvGrpSpPr>
            <p:cNvPr id="461" name="Google Shape;461;p96"/>
            <p:cNvGrpSpPr/>
            <p:nvPr/>
          </p:nvGrpSpPr>
          <p:grpSpPr>
            <a:xfrm>
              <a:off x="-28575" y="-21432"/>
              <a:ext cx="12220574" cy="6879432"/>
              <a:chOff x="-28575" y="-21432"/>
              <a:chExt cx="12220574" cy="6879432"/>
            </a:xfrm>
          </p:grpSpPr>
          <p:pic>
            <p:nvPicPr>
              <p:cNvPr id="462" name="Google Shape;462;p9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63" name="Google Shape;463;p9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64" name="Google Shape;464;p9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65" name="Google Shape;465;p9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66"/>
        <p:cNvGrpSpPr/>
        <p:nvPr/>
      </p:nvGrpSpPr>
      <p:grpSpPr>
        <a:xfrm>
          <a:off x="0" y="0"/>
          <a:ext cx="0" cy="0"/>
          <a:chOff x="0" y="0"/>
          <a:chExt cx="0" cy="0"/>
        </a:xfrm>
      </p:grpSpPr>
      <p:sp>
        <p:nvSpPr>
          <p:cNvPr id="467" name="Google Shape;467;p9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97"/>
          <p:cNvSpPr txBox="1">
            <a:spLocks noGrp="1"/>
          </p:cNvSpPr>
          <p:nvPr>
            <p:ph type="body" idx="1"/>
          </p:nvPr>
        </p:nvSpPr>
        <p:spPr>
          <a:xfrm>
            <a:off x="628650" y="1369219"/>
            <a:ext cx="3886200" cy="215503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9" name="Google Shape;469;p97"/>
          <p:cNvSpPr txBox="1">
            <a:spLocks noGrp="1"/>
          </p:cNvSpPr>
          <p:nvPr>
            <p:ph type="body" idx="2"/>
          </p:nvPr>
        </p:nvSpPr>
        <p:spPr>
          <a:xfrm>
            <a:off x="4629150" y="1369219"/>
            <a:ext cx="3886200" cy="215503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0" name="Google Shape;470;p97"/>
          <p:cNvSpPr txBox="1">
            <a:spLocks noGrp="1"/>
          </p:cNvSpPr>
          <p:nvPr>
            <p:ph type="body" idx="3"/>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1" name="Google Shape;471;p9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72" name="Google Shape;472;p9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73" name="Google Shape;473;p97"/>
          <p:cNvGrpSpPr/>
          <p:nvPr/>
        </p:nvGrpSpPr>
        <p:grpSpPr>
          <a:xfrm>
            <a:off x="-26790" y="-21432"/>
            <a:ext cx="9171844" cy="5165108"/>
            <a:chOff x="-35720" y="-28576"/>
            <a:chExt cx="12229125" cy="6886810"/>
          </a:xfrm>
        </p:grpSpPr>
        <p:pic>
          <p:nvPicPr>
            <p:cNvPr id="474" name="Google Shape;474;p9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75" name="Google Shape;475;p9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76" name="Google Shape;476;p9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77" name="Google Shape;477;p97"/>
          <p:cNvGrpSpPr/>
          <p:nvPr/>
        </p:nvGrpSpPr>
        <p:grpSpPr>
          <a:xfrm>
            <a:off x="-16074" y="-16073"/>
            <a:ext cx="9160074" cy="5159573"/>
            <a:chOff x="-21432" y="-21431"/>
            <a:chExt cx="12213432" cy="6879431"/>
          </a:xfrm>
        </p:grpSpPr>
        <p:grpSp>
          <p:nvGrpSpPr>
            <p:cNvPr id="478" name="Google Shape;478;p97"/>
            <p:cNvGrpSpPr/>
            <p:nvPr/>
          </p:nvGrpSpPr>
          <p:grpSpPr>
            <a:xfrm>
              <a:off x="-21432" y="-21431"/>
              <a:ext cx="12213432" cy="6879431"/>
              <a:chOff x="-21432" y="-21431"/>
              <a:chExt cx="12213432" cy="6879431"/>
            </a:xfrm>
          </p:grpSpPr>
          <p:pic>
            <p:nvPicPr>
              <p:cNvPr id="479" name="Google Shape;479;p9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80" name="Google Shape;480;p9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81" name="Google Shape;481;p9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82" name="Google Shape;482;p97"/>
          <p:cNvGrpSpPr/>
          <p:nvPr/>
        </p:nvGrpSpPr>
        <p:grpSpPr>
          <a:xfrm>
            <a:off x="-21432" y="-16074"/>
            <a:ext cx="9165431" cy="5159574"/>
            <a:chOff x="-28575" y="-21432"/>
            <a:chExt cx="12220574" cy="6879432"/>
          </a:xfrm>
        </p:grpSpPr>
        <p:grpSp>
          <p:nvGrpSpPr>
            <p:cNvPr id="483" name="Google Shape;483;p97"/>
            <p:cNvGrpSpPr/>
            <p:nvPr/>
          </p:nvGrpSpPr>
          <p:grpSpPr>
            <a:xfrm>
              <a:off x="-28575" y="-21432"/>
              <a:ext cx="12220574" cy="6879432"/>
              <a:chOff x="-28575" y="-21432"/>
              <a:chExt cx="12220574" cy="6879432"/>
            </a:xfrm>
          </p:grpSpPr>
          <p:pic>
            <p:nvPicPr>
              <p:cNvPr id="484" name="Google Shape;484;p9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85" name="Google Shape;485;p9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86" name="Google Shape;486;p9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87" name="Google Shape;487;p9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488"/>
        <p:cNvGrpSpPr/>
        <p:nvPr/>
      </p:nvGrpSpPr>
      <p:grpSpPr>
        <a:xfrm>
          <a:off x="0" y="0"/>
          <a:ext cx="0" cy="0"/>
          <a:chOff x="0" y="0"/>
          <a:chExt cx="0" cy="0"/>
        </a:xfrm>
      </p:grpSpPr>
      <p:sp>
        <p:nvSpPr>
          <p:cNvPr id="489" name="Google Shape;489;p9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9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91" name="Google Shape;491;p98"/>
          <p:cNvSpPr txBox="1">
            <a:spLocks noGrp="1"/>
          </p:cNvSpPr>
          <p:nvPr>
            <p:ph type="body" idx="1"/>
          </p:nvPr>
        </p:nvSpPr>
        <p:spPr>
          <a:xfrm>
            <a:off x="628650" y="1375965"/>
            <a:ext cx="2539495" cy="211971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2" name="Google Shape;492;p98"/>
          <p:cNvSpPr txBox="1">
            <a:spLocks noGrp="1"/>
          </p:cNvSpPr>
          <p:nvPr>
            <p:ph type="body" idx="2"/>
          </p:nvPr>
        </p:nvSpPr>
        <p:spPr>
          <a:xfrm>
            <a:off x="3316540" y="1375965"/>
            <a:ext cx="2539495" cy="211971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3" name="Google Shape;493;p98"/>
          <p:cNvSpPr txBox="1">
            <a:spLocks noGrp="1"/>
          </p:cNvSpPr>
          <p:nvPr>
            <p:ph type="body" idx="3"/>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4" name="Google Shape;494;p98"/>
          <p:cNvSpPr txBox="1">
            <a:spLocks noGrp="1"/>
          </p:cNvSpPr>
          <p:nvPr>
            <p:ph type="body" idx="4"/>
          </p:nvPr>
        </p:nvSpPr>
        <p:spPr>
          <a:xfrm>
            <a:off x="5975855" y="1371767"/>
            <a:ext cx="2539495" cy="211971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5" name="Google Shape;495;p9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96" name="Google Shape;496;p98"/>
          <p:cNvGrpSpPr/>
          <p:nvPr/>
        </p:nvGrpSpPr>
        <p:grpSpPr>
          <a:xfrm>
            <a:off x="-26790" y="-21432"/>
            <a:ext cx="9171844" cy="5165108"/>
            <a:chOff x="-35720" y="-28576"/>
            <a:chExt cx="12229125" cy="6886810"/>
          </a:xfrm>
        </p:grpSpPr>
        <p:pic>
          <p:nvPicPr>
            <p:cNvPr id="497" name="Google Shape;497;p9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98" name="Google Shape;498;p9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99" name="Google Shape;499;p9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00" name="Google Shape;500;p98"/>
          <p:cNvGrpSpPr/>
          <p:nvPr/>
        </p:nvGrpSpPr>
        <p:grpSpPr>
          <a:xfrm>
            <a:off x="-16074" y="-16073"/>
            <a:ext cx="9160074" cy="5159573"/>
            <a:chOff x="-21432" y="-21431"/>
            <a:chExt cx="12213432" cy="6879431"/>
          </a:xfrm>
        </p:grpSpPr>
        <p:grpSp>
          <p:nvGrpSpPr>
            <p:cNvPr id="501" name="Google Shape;501;p98"/>
            <p:cNvGrpSpPr/>
            <p:nvPr/>
          </p:nvGrpSpPr>
          <p:grpSpPr>
            <a:xfrm>
              <a:off x="-21432" y="-21431"/>
              <a:ext cx="12213432" cy="6879431"/>
              <a:chOff x="-21432" y="-21431"/>
              <a:chExt cx="12213432" cy="6879431"/>
            </a:xfrm>
          </p:grpSpPr>
          <p:pic>
            <p:nvPicPr>
              <p:cNvPr id="502" name="Google Shape;502;p9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03" name="Google Shape;503;p9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04" name="Google Shape;504;p9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05" name="Google Shape;505;p98"/>
          <p:cNvGrpSpPr/>
          <p:nvPr/>
        </p:nvGrpSpPr>
        <p:grpSpPr>
          <a:xfrm>
            <a:off x="-21432" y="-16074"/>
            <a:ext cx="9165431" cy="5159574"/>
            <a:chOff x="-28575" y="-21432"/>
            <a:chExt cx="12220574" cy="6879432"/>
          </a:xfrm>
        </p:grpSpPr>
        <p:grpSp>
          <p:nvGrpSpPr>
            <p:cNvPr id="506" name="Google Shape;506;p98"/>
            <p:cNvGrpSpPr/>
            <p:nvPr/>
          </p:nvGrpSpPr>
          <p:grpSpPr>
            <a:xfrm>
              <a:off x="-28575" y="-21432"/>
              <a:ext cx="12220574" cy="6879432"/>
              <a:chOff x="-28575" y="-21432"/>
              <a:chExt cx="12220574" cy="6879432"/>
            </a:xfrm>
          </p:grpSpPr>
          <p:pic>
            <p:nvPicPr>
              <p:cNvPr id="507" name="Google Shape;507;p9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08" name="Google Shape;508;p9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09" name="Google Shape;509;p9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10" name="Google Shape;510;p9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511"/>
        <p:cNvGrpSpPr/>
        <p:nvPr/>
      </p:nvGrpSpPr>
      <p:grpSpPr>
        <a:xfrm>
          <a:off x="0" y="0"/>
          <a:ext cx="0" cy="0"/>
          <a:chOff x="0" y="0"/>
          <a:chExt cx="0" cy="0"/>
        </a:xfrm>
      </p:grpSpPr>
      <p:sp>
        <p:nvSpPr>
          <p:cNvPr id="512" name="Google Shape;512;p9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9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14" name="Google Shape;514;p99"/>
          <p:cNvSpPr txBox="1">
            <a:spLocks noGrp="1"/>
          </p:cNvSpPr>
          <p:nvPr>
            <p:ph type="body" idx="1"/>
          </p:nvPr>
        </p:nvSpPr>
        <p:spPr>
          <a:xfrm>
            <a:off x="624969"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5" name="Google Shape;515;p99"/>
          <p:cNvSpPr txBox="1">
            <a:spLocks noGrp="1"/>
          </p:cNvSpPr>
          <p:nvPr>
            <p:ph type="body" idx="2"/>
          </p:nvPr>
        </p:nvSpPr>
        <p:spPr>
          <a:xfrm>
            <a:off x="2698138"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6" name="Google Shape;516;p99"/>
          <p:cNvSpPr txBox="1">
            <a:spLocks noGrp="1"/>
          </p:cNvSpPr>
          <p:nvPr>
            <p:ph type="body" idx="3"/>
          </p:nvPr>
        </p:nvSpPr>
        <p:spPr>
          <a:xfrm>
            <a:off x="4771308"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7" name="Google Shape;517;p99"/>
          <p:cNvSpPr txBox="1">
            <a:spLocks noGrp="1"/>
          </p:cNvSpPr>
          <p:nvPr>
            <p:ph type="body" idx="4"/>
          </p:nvPr>
        </p:nvSpPr>
        <p:spPr>
          <a:xfrm>
            <a:off x="6844480"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8" name="Google Shape;518;p99"/>
          <p:cNvSpPr txBox="1">
            <a:spLocks noGrp="1"/>
          </p:cNvSpPr>
          <p:nvPr>
            <p:ph type="body" idx="5"/>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9" name="Google Shape;519;p9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20" name="Google Shape;520;p99"/>
          <p:cNvGrpSpPr/>
          <p:nvPr/>
        </p:nvGrpSpPr>
        <p:grpSpPr>
          <a:xfrm>
            <a:off x="-26790" y="-21432"/>
            <a:ext cx="9171844" cy="5165108"/>
            <a:chOff x="-35720" y="-28576"/>
            <a:chExt cx="12229125" cy="6886810"/>
          </a:xfrm>
        </p:grpSpPr>
        <p:pic>
          <p:nvPicPr>
            <p:cNvPr id="521" name="Google Shape;521;p9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22" name="Google Shape;522;p9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23" name="Google Shape;523;p9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24" name="Google Shape;524;p99"/>
          <p:cNvGrpSpPr/>
          <p:nvPr/>
        </p:nvGrpSpPr>
        <p:grpSpPr>
          <a:xfrm>
            <a:off x="-16074" y="-16073"/>
            <a:ext cx="9160074" cy="5159573"/>
            <a:chOff x="-21432" y="-21431"/>
            <a:chExt cx="12213432" cy="6879431"/>
          </a:xfrm>
        </p:grpSpPr>
        <p:grpSp>
          <p:nvGrpSpPr>
            <p:cNvPr id="525" name="Google Shape;525;p99"/>
            <p:cNvGrpSpPr/>
            <p:nvPr/>
          </p:nvGrpSpPr>
          <p:grpSpPr>
            <a:xfrm>
              <a:off x="-21432" y="-21431"/>
              <a:ext cx="12213432" cy="6879431"/>
              <a:chOff x="-21432" y="-21431"/>
              <a:chExt cx="12213432" cy="6879431"/>
            </a:xfrm>
          </p:grpSpPr>
          <p:pic>
            <p:nvPicPr>
              <p:cNvPr id="526" name="Google Shape;526;p9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27" name="Google Shape;527;p9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28" name="Google Shape;528;p9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29" name="Google Shape;529;p99"/>
          <p:cNvGrpSpPr/>
          <p:nvPr/>
        </p:nvGrpSpPr>
        <p:grpSpPr>
          <a:xfrm>
            <a:off x="-21432" y="-16074"/>
            <a:ext cx="9165431" cy="5159574"/>
            <a:chOff x="-28575" y="-21432"/>
            <a:chExt cx="12220574" cy="6879432"/>
          </a:xfrm>
        </p:grpSpPr>
        <p:grpSp>
          <p:nvGrpSpPr>
            <p:cNvPr id="530" name="Google Shape;530;p99"/>
            <p:cNvGrpSpPr/>
            <p:nvPr/>
          </p:nvGrpSpPr>
          <p:grpSpPr>
            <a:xfrm>
              <a:off x="-28575" y="-21432"/>
              <a:ext cx="12220574" cy="6879432"/>
              <a:chOff x="-28575" y="-21432"/>
              <a:chExt cx="12220574" cy="6879432"/>
            </a:xfrm>
          </p:grpSpPr>
          <p:pic>
            <p:nvPicPr>
              <p:cNvPr id="531" name="Google Shape;531;p9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32" name="Google Shape;532;p9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33" name="Google Shape;533;p9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34" name="Google Shape;534;p9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535"/>
        <p:cNvGrpSpPr/>
        <p:nvPr/>
      </p:nvGrpSpPr>
      <p:grpSpPr>
        <a:xfrm>
          <a:off x="0" y="0"/>
          <a:ext cx="0" cy="0"/>
          <a:chOff x="0" y="0"/>
          <a:chExt cx="0" cy="0"/>
        </a:xfrm>
      </p:grpSpPr>
      <p:sp>
        <p:nvSpPr>
          <p:cNvPr id="536" name="Google Shape;536;p10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37" name="Google Shape;537;p10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38" name="Google Shape;538;p100"/>
          <p:cNvGrpSpPr/>
          <p:nvPr/>
        </p:nvGrpSpPr>
        <p:grpSpPr>
          <a:xfrm>
            <a:off x="1148911" y="1857479"/>
            <a:ext cx="6751130" cy="1376977"/>
            <a:chOff x="1531882" y="2476638"/>
            <a:chExt cx="9001506" cy="1835969"/>
          </a:xfrm>
        </p:grpSpPr>
        <p:sp>
          <p:nvSpPr>
            <p:cNvPr id="539" name="Google Shape;539;p100"/>
            <p:cNvSpPr/>
            <p:nvPr/>
          </p:nvSpPr>
          <p:spPr>
            <a:xfrm>
              <a:off x="1531882"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40" name="Google Shape;540;p100"/>
            <p:cNvSpPr/>
            <p:nvPr/>
          </p:nvSpPr>
          <p:spPr>
            <a:xfrm>
              <a:off x="5177383"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41" name="Google Shape;541;p100"/>
            <p:cNvSpPr/>
            <p:nvPr/>
          </p:nvSpPr>
          <p:spPr>
            <a:xfrm>
              <a:off x="8697419"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grpSp>
      <p:sp>
        <p:nvSpPr>
          <p:cNvPr id="542" name="Google Shape;542;p100"/>
          <p:cNvSpPr txBox="1">
            <a:spLocks noGrp="1"/>
          </p:cNvSpPr>
          <p:nvPr>
            <p:ph type="body" idx="1"/>
          </p:nvPr>
        </p:nvSpPr>
        <p:spPr>
          <a:xfrm>
            <a:off x="842069" y="3384207"/>
            <a:ext cx="1990661" cy="531019"/>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3" name="Google Shape;543;p100"/>
          <p:cNvSpPr txBox="1">
            <a:spLocks noGrp="1"/>
          </p:cNvSpPr>
          <p:nvPr>
            <p:ph type="body" idx="2"/>
          </p:nvPr>
        </p:nvSpPr>
        <p:spPr>
          <a:xfrm>
            <a:off x="3574420" y="3384207"/>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4" name="Google Shape;544;p100"/>
          <p:cNvSpPr txBox="1">
            <a:spLocks noGrp="1"/>
          </p:cNvSpPr>
          <p:nvPr>
            <p:ph type="body" idx="3"/>
          </p:nvPr>
        </p:nvSpPr>
        <p:spPr>
          <a:xfrm>
            <a:off x="6214447" y="3387540"/>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5" name="Google Shape;545;p10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46" name="Google Shape;546;p100"/>
          <p:cNvGrpSpPr/>
          <p:nvPr/>
        </p:nvGrpSpPr>
        <p:grpSpPr>
          <a:xfrm>
            <a:off x="-26790" y="-21432"/>
            <a:ext cx="9171844" cy="5165108"/>
            <a:chOff x="-35720" y="-28576"/>
            <a:chExt cx="12229125" cy="6886810"/>
          </a:xfrm>
        </p:grpSpPr>
        <p:pic>
          <p:nvPicPr>
            <p:cNvPr id="547" name="Google Shape;547;p10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48" name="Google Shape;548;p10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49" name="Google Shape;549;p10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50" name="Google Shape;550;p100"/>
          <p:cNvGrpSpPr/>
          <p:nvPr/>
        </p:nvGrpSpPr>
        <p:grpSpPr>
          <a:xfrm>
            <a:off x="-16074" y="-16073"/>
            <a:ext cx="9160074" cy="5159573"/>
            <a:chOff x="-21432" y="-21431"/>
            <a:chExt cx="12213432" cy="6879431"/>
          </a:xfrm>
        </p:grpSpPr>
        <p:grpSp>
          <p:nvGrpSpPr>
            <p:cNvPr id="551" name="Google Shape;551;p100"/>
            <p:cNvGrpSpPr/>
            <p:nvPr/>
          </p:nvGrpSpPr>
          <p:grpSpPr>
            <a:xfrm>
              <a:off x="-21432" y="-21431"/>
              <a:ext cx="12213432" cy="6879431"/>
              <a:chOff x="-21432" y="-21431"/>
              <a:chExt cx="12213432" cy="6879431"/>
            </a:xfrm>
          </p:grpSpPr>
          <p:pic>
            <p:nvPicPr>
              <p:cNvPr id="552" name="Google Shape;552;p10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53" name="Google Shape;553;p10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54" name="Google Shape;554;p10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55" name="Google Shape;555;p100"/>
          <p:cNvGrpSpPr/>
          <p:nvPr/>
        </p:nvGrpSpPr>
        <p:grpSpPr>
          <a:xfrm>
            <a:off x="-21432" y="-16074"/>
            <a:ext cx="9165431" cy="5159574"/>
            <a:chOff x="-28575" y="-21432"/>
            <a:chExt cx="12220574" cy="6879432"/>
          </a:xfrm>
        </p:grpSpPr>
        <p:grpSp>
          <p:nvGrpSpPr>
            <p:cNvPr id="556" name="Google Shape;556;p100"/>
            <p:cNvGrpSpPr/>
            <p:nvPr/>
          </p:nvGrpSpPr>
          <p:grpSpPr>
            <a:xfrm>
              <a:off x="-28575" y="-21432"/>
              <a:ext cx="12220574" cy="6879432"/>
              <a:chOff x="-28575" y="-21432"/>
              <a:chExt cx="12220574" cy="6879432"/>
            </a:xfrm>
          </p:grpSpPr>
          <p:pic>
            <p:nvPicPr>
              <p:cNvPr id="557" name="Google Shape;557;p10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58" name="Google Shape;558;p10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59" name="Google Shape;559;p10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60" name="Google Shape;560;p10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561"/>
        <p:cNvGrpSpPr/>
        <p:nvPr/>
      </p:nvGrpSpPr>
      <p:grpSpPr>
        <a:xfrm>
          <a:off x="0" y="0"/>
          <a:ext cx="0" cy="0"/>
          <a:chOff x="0" y="0"/>
          <a:chExt cx="0" cy="0"/>
        </a:xfrm>
      </p:grpSpPr>
      <p:sp>
        <p:nvSpPr>
          <p:cNvPr id="562" name="Google Shape;562;p10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63" name="Google Shape;563;p101"/>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64" name="Google Shape;564;p10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10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566"/>
        <p:cNvGrpSpPr/>
        <p:nvPr/>
      </p:nvGrpSpPr>
      <p:grpSpPr>
        <a:xfrm>
          <a:off x="0" y="0"/>
          <a:ext cx="0" cy="0"/>
          <a:chOff x="0" y="0"/>
          <a:chExt cx="0" cy="0"/>
        </a:xfrm>
      </p:grpSpPr>
      <p:sp>
        <p:nvSpPr>
          <p:cNvPr id="567" name="Google Shape;567;p10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68" name="Google Shape;568;p102"/>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69" name="Google Shape;569;p10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0" name="Google Shape;570;p102"/>
          <p:cNvSpPr>
            <a:spLocks noGrp="1"/>
          </p:cNvSpPr>
          <p:nvPr>
            <p:ph type="pic" idx="2"/>
          </p:nvPr>
        </p:nvSpPr>
        <p:spPr>
          <a:xfrm>
            <a:off x="1052626"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1" name="Google Shape;571;p102"/>
          <p:cNvSpPr>
            <a:spLocks noGrp="1"/>
          </p:cNvSpPr>
          <p:nvPr>
            <p:ph type="pic" idx="3"/>
          </p:nvPr>
        </p:nvSpPr>
        <p:spPr>
          <a:xfrm>
            <a:off x="2933433"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2" name="Google Shape;572;p102"/>
          <p:cNvSpPr>
            <a:spLocks noGrp="1"/>
          </p:cNvSpPr>
          <p:nvPr>
            <p:ph type="pic" idx="4"/>
          </p:nvPr>
        </p:nvSpPr>
        <p:spPr>
          <a:xfrm>
            <a:off x="4814239"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3" name="Google Shape;573;p102"/>
          <p:cNvSpPr>
            <a:spLocks noGrp="1"/>
          </p:cNvSpPr>
          <p:nvPr>
            <p:ph type="pic" idx="5"/>
          </p:nvPr>
        </p:nvSpPr>
        <p:spPr>
          <a:xfrm>
            <a:off x="6695045"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4" name="Google Shape;574;p10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75" name="Google Shape;575;p102"/>
          <p:cNvGrpSpPr/>
          <p:nvPr/>
        </p:nvGrpSpPr>
        <p:grpSpPr>
          <a:xfrm>
            <a:off x="-26790" y="-21432"/>
            <a:ext cx="9171844" cy="5165108"/>
            <a:chOff x="-35720" y="-28576"/>
            <a:chExt cx="12229125" cy="6886810"/>
          </a:xfrm>
        </p:grpSpPr>
        <p:pic>
          <p:nvPicPr>
            <p:cNvPr id="576" name="Google Shape;576;p102"/>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577" name="Google Shape;577;p102"/>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578" name="Google Shape;578;p102"/>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579" name="Google Shape;579;p102"/>
          <p:cNvGrpSpPr/>
          <p:nvPr/>
        </p:nvGrpSpPr>
        <p:grpSpPr>
          <a:xfrm>
            <a:off x="-16074" y="-16073"/>
            <a:ext cx="9160074" cy="5159573"/>
            <a:chOff x="-21432" y="-21431"/>
            <a:chExt cx="12213432" cy="6879431"/>
          </a:xfrm>
        </p:grpSpPr>
        <p:grpSp>
          <p:nvGrpSpPr>
            <p:cNvPr id="580" name="Google Shape;580;p102"/>
            <p:cNvGrpSpPr/>
            <p:nvPr/>
          </p:nvGrpSpPr>
          <p:grpSpPr>
            <a:xfrm>
              <a:off x="-21432" y="-21431"/>
              <a:ext cx="12213432" cy="6879431"/>
              <a:chOff x="-21432" y="-21431"/>
              <a:chExt cx="12213432" cy="6879431"/>
            </a:xfrm>
          </p:grpSpPr>
          <p:pic>
            <p:nvPicPr>
              <p:cNvPr id="581" name="Google Shape;581;p102"/>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582" name="Google Shape;582;p102"/>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583" name="Google Shape;583;p102"/>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584" name="Google Shape;584;p102"/>
          <p:cNvGrpSpPr/>
          <p:nvPr/>
        </p:nvGrpSpPr>
        <p:grpSpPr>
          <a:xfrm>
            <a:off x="-21432" y="-16074"/>
            <a:ext cx="9165431" cy="5159574"/>
            <a:chOff x="-28575" y="-21432"/>
            <a:chExt cx="12220574" cy="6879432"/>
          </a:xfrm>
        </p:grpSpPr>
        <p:grpSp>
          <p:nvGrpSpPr>
            <p:cNvPr id="585" name="Google Shape;585;p102"/>
            <p:cNvGrpSpPr/>
            <p:nvPr/>
          </p:nvGrpSpPr>
          <p:grpSpPr>
            <a:xfrm>
              <a:off x="-28575" y="-21432"/>
              <a:ext cx="12220574" cy="6879432"/>
              <a:chOff x="-28575" y="-21432"/>
              <a:chExt cx="12220574" cy="6879432"/>
            </a:xfrm>
          </p:grpSpPr>
          <p:pic>
            <p:nvPicPr>
              <p:cNvPr id="586" name="Google Shape;586;p102"/>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587" name="Google Shape;587;p102"/>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588" name="Google Shape;588;p102"/>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589" name="Google Shape;589;p10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590"/>
        <p:cNvGrpSpPr/>
        <p:nvPr/>
      </p:nvGrpSpPr>
      <p:grpSpPr>
        <a:xfrm>
          <a:off x="0" y="0"/>
          <a:ext cx="0" cy="0"/>
          <a:chOff x="0" y="0"/>
          <a:chExt cx="0" cy="0"/>
        </a:xfrm>
      </p:grpSpPr>
      <p:sp>
        <p:nvSpPr>
          <p:cNvPr id="591" name="Google Shape;591;p10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92" name="Google Shape;592;p103"/>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93" name="Google Shape;593;p10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103"/>
          <p:cNvSpPr>
            <a:spLocks noGrp="1"/>
          </p:cNvSpPr>
          <p:nvPr>
            <p:ph type="pic" idx="2"/>
          </p:nvPr>
        </p:nvSpPr>
        <p:spPr>
          <a:xfrm>
            <a:off x="1454701"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95" name="Google Shape;595;p103"/>
          <p:cNvSpPr txBox="1">
            <a:spLocks noGrp="1"/>
          </p:cNvSpPr>
          <p:nvPr>
            <p:ph type="body" idx="1"/>
          </p:nvPr>
        </p:nvSpPr>
        <p:spPr>
          <a:xfrm>
            <a:off x="1293401"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6" name="Google Shape;596;p103"/>
          <p:cNvSpPr txBox="1">
            <a:spLocks noGrp="1"/>
          </p:cNvSpPr>
          <p:nvPr>
            <p:ph type="body" idx="3"/>
          </p:nvPr>
        </p:nvSpPr>
        <p:spPr>
          <a:xfrm>
            <a:off x="1293401"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7" name="Google Shape;597;p103"/>
          <p:cNvSpPr>
            <a:spLocks noGrp="1"/>
          </p:cNvSpPr>
          <p:nvPr>
            <p:ph type="pic" idx="4"/>
          </p:nvPr>
        </p:nvSpPr>
        <p:spPr>
          <a:xfrm>
            <a:off x="3179640"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98" name="Google Shape;598;p103"/>
          <p:cNvSpPr txBox="1">
            <a:spLocks noGrp="1"/>
          </p:cNvSpPr>
          <p:nvPr>
            <p:ph type="body" idx="5"/>
          </p:nvPr>
        </p:nvSpPr>
        <p:spPr>
          <a:xfrm>
            <a:off x="3039337"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9" name="Google Shape;599;p103"/>
          <p:cNvSpPr txBox="1">
            <a:spLocks noGrp="1"/>
          </p:cNvSpPr>
          <p:nvPr>
            <p:ph type="body" idx="6"/>
          </p:nvPr>
        </p:nvSpPr>
        <p:spPr>
          <a:xfrm>
            <a:off x="3039337"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0" name="Google Shape;600;p103"/>
          <p:cNvSpPr>
            <a:spLocks noGrp="1"/>
          </p:cNvSpPr>
          <p:nvPr>
            <p:ph type="pic" idx="7"/>
          </p:nvPr>
        </p:nvSpPr>
        <p:spPr>
          <a:xfrm>
            <a:off x="4904579"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1" name="Google Shape;601;p103"/>
          <p:cNvSpPr txBox="1">
            <a:spLocks noGrp="1"/>
          </p:cNvSpPr>
          <p:nvPr>
            <p:ph type="body" idx="8"/>
          </p:nvPr>
        </p:nvSpPr>
        <p:spPr>
          <a:xfrm>
            <a:off x="4785274"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2" name="Google Shape;602;p103"/>
          <p:cNvSpPr txBox="1">
            <a:spLocks noGrp="1"/>
          </p:cNvSpPr>
          <p:nvPr>
            <p:ph type="body" idx="9"/>
          </p:nvPr>
        </p:nvSpPr>
        <p:spPr>
          <a:xfrm>
            <a:off x="4785274"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3" name="Google Shape;603;p103"/>
          <p:cNvSpPr>
            <a:spLocks noGrp="1"/>
          </p:cNvSpPr>
          <p:nvPr>
            <p:ph type="pic" idx="13"/>
          </p:nvPr>
        </p:nvSpPr>
        <p:spPr>
          <a:xfrm>
            <a:off x="6690967"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4" name="Google Shape;604;p103"/>
          <p:cNvSpPr txBox="1">
            <a:spLocks noGrp="1"/>
          </p:cNvSpPr>
          <p:nvPr>
            <p:ph type="body" idx="14"/>
          </p:nvPr>
        </p:nvSpPr>
        <p:spPr>
          <a:xfrm>
            <a:off x="6531209"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5" name="Google Shape;605;p103"/>
          <p:cNvSpPr txBox="1">
            <a:spLocks noGrp="1"/>
          </p:cNvSpPr>
          <p:nvPr>
            <p:ph type="body" idx="15"/>
          </p:nvPr>
        </p:nvSpPr>
        <p:spPr>
          <a:xfrm>
            <a:off x="6531209"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6" name="Google Shape;606;p103"/>
          <p:cNvSpPr>
            <a:spLocks noGrp="1"/>
          </p:cNvSpPr>
          <p:nvPr>
            <p:ph type="pic" idx="16"/>
          </p:nvPr>
        </p:nvSpPr>
        <p:spPr>
          <a:xfrm>
            <a:off x="1454701"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7" name="Google Shape;607;p103"/>
          <p:cNvSpPr txBox="1">
            <a:spLocks noGrp="1"/>
          </p:cNvSpPr>
          <p:nvPr>
            <p:ph type="body" idx="17"/>
          </p:nvPr>
        </p:nvSpPr>
        <p:spPr>
          <a:xfrm>
            <a:off x="1293401"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8" name="Google Shape;608;p103"/>
          <p:cNvSpPr txBox="1">
            <a:spLocks noGrp="1"/>
          </p:cNvSpPr>
          <p:nvPr>
            <p:ph type="body" idx="18"/>
          </p:nvPr>
        </p:nvSpPr>
        <p:spPr>
          <a:xfrm>
            <a:off x="1293401"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9" name="Google Shape;609;p103"/>
          <p:cNvSpPr>
            <a:spLocks noGrp="1"/>
          </p:cNvSpPr>
          <p:nvPr>
            <p:ph type="pic" idx="19"/>
          </p:nvPr>
        </p:nvSpPr>
        <p:spPr>
          <a:xfrm>
            <a:off x="3179640"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0" name="Google Shape;610;p103"/>
          <p:cNvSpPr txBox="1">
            <a:spLocks noGrp="1"/>
          </p:cNvSpPr>
          <p:nvPr>
            <p:ph type="body" idx="20"/>
          </p:nvPr>
        </p:nvSpPr>
        <p:spPr>
          <a:xfrm>
            <a:off x="3039337"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1" name="Google Shape;611;p103"/>
          <p:cNvSpPr txBox="1">
            <a:spLocks noGrp="1"/>
          </p:cNvSpPr>
          <p:nvPr>
            <p:ph type="body" idx="21"/>
          </p:nvPr>
        </p:nvSpPr>
        <p:spPr>
          <a:xfrm>
            <a:off x="3039337"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2" name="Google Shape;612;p103"/>
          <p:cNvSpPr>
            <a:spLocks noGrp="1"/>
          </p:cNvSpPr>
          <p:nvPr>
            <p:ph type="pic" idx="22"/>
          </p:nvPr>
        </p:nvSpPr>
        <p:spPr>
          <a:xfrm>
            <a:off x="4904579"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3" name="Google Shape;613;p103"/>
          <p:cNvSpPr txBox="1">
            <a:spLocks noGrp="1"/>
          </p:cNvSpPr>
          <p:nvPr>
            <p:ph type="body" idx="23"/>
          </p:nvPr>
        </p:nvSpPr>
        <p:spPr>
          <a:xfrm>
            <a:off x="4785274"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4" name="Google Shape;614;p103"/>
          <p:cNvSpPr txBox="1">
            <a:spLocks noGrp="1"/>
          </p:cNvSpPr>
          <p:nvPr>
            <p:ph type="body" idx="24"/>
          </p:nvPr>
        </p:nvSpPr>
        <p:spPr>
          <a:xfrm>
            <a:off x="4785274"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5" name="Google Shape;615;p103"/>
          <p:cNvSpPr>
            <a:spLocks noGrp="1"/>
          </p:cNvSpPr>
          <p:nvPr>
            <p:ph type="pic" idx="25"/>
          </p:nvPr>
        </p:nvSpPr>
        <p:spPr>
          <a:xfrm>
            <a:off x="6690967"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6" name="Google Shape;616;p103"/>
          <p:cNvSpPr txBox="1">
            <a:spLocks noGrp="1"/>
          </p:cNvSpPr>
          <p:nvPr>
            <p:ph type="body" idx="26"/>
          </p:nvPr>
        </p:nvSpPr>
        <p:spPr>
          <a:xfrm>
            <a:off x="6531209"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7" name="Google Shape;617;p103"/>
          <p:cNvSpPr txBox="1">
            <a:spLocks noGrp="1"/>
          </p:cNvSpPr>
          <p:nvPr>
            <p:ph type="body" idx="27"/>
          </p:nvPr>
        </p:nvSpPr>
        <p:spPr>
          <a:xfrm>
            <a:off x="6531209"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8" name="Google Shape;618;p10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19" name="Google Shape;619;p103"/>
          <p:cNvGrpSpPr/>
          <p:nvPr/>
        </p:nvGrpSpPr>
        <p:grpSpPr>
          <a:xfrm>
            <a:off x="-26790" y="-21432"/>
            <a:ext cx="9171844" cy="5165108"/>
            <a:chOff x="-35720" y="-28576"/>
            <a:chExt cx="12229125" cy="6886810"/>
          </a:xfrm>
        </p:grpSpPr>
        <p:pic>
          <p:nvPicPr>
            <p:cNvPr id="620" name="Google Shape;620;p103"/>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21" name="Google Shape;621;p103"/>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22" name="Google Shape;622;p103"/>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23" name="Google Shape;623;p103"/>
          <p:cNvGrpSpPr/>
          <p:nvPr/>
        </p:nvGrpSpPr>
        <p:grpSpPr>
          <a:xfrm>
            <a:off x="-16074" y="-16073"/>
            <a:ext cx="9160074" cy="5159573"/>
            <a:chOff x="-21432" y="-21431"/>
            <a:chExt cx="12213432" cy="6879431"/>
          </a:xfrm>
        </p:grpSpPr>
        <p:grpSp>
          <p:nvGrpSpPr>
            <p:cNvPr id="624" name="Google Shape;624;p103"/>
            <p:cNvGrpSpPr/>
            <p:nvPr/>
          </p:nvGrpSpPr>
          <p:grpSpPr>
            <a:xfrm>
              <a:off x="-21432" y="-21431"/>
              <a:ext cx="12213432" cy="6879431"/>
              <a:chOff x="-21432" y="-21431"/>
              <a:chExt cx="12213432" cy="6879431"/>
            </a:xfrm>
          </p:grpSpPr>
          <p:pic>
            <p:nvPicPr>
              <p:cNvPr id="625" name="Google Shape;625;p103"/>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26" name="Google Shape;626;p103"/>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27" name="Google Shape;627;p103"/>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28" name="Google Shape;628;p103"/>
          <p:cNvGrpSpPr/>
          <p:nvPr/>
        </p:nvGrpSpPr>
        <p:grpSpPr>
          <a:xfrm>
            <a:off x="-21432" y="-16074"/>
            <a:ext cx="9165431" cy="5159574"/>
            <a:chOff x="-28575" y="-21432"/>
            <a:chExt cx="12220574" cy="6879432"/>
          </a:xfrm>
        </p:grpSpPr>
        <p:grpSp>
          <p:nvGrpSpPr>
            <p:cNvPr id="629" name="Google Shape;629;p103"/>
            <p:cNvGrpSpPr/>
            <p:nvPr/>
          </p:nvGrpSpPr>
          <p:grpSpPr>
            <a:xfrm>
              <a:off x="-28575" y="-21432"/>
              <a:ext cx="12220574" cy="6879432"/>
              <a:chOff x="-28575" y="-21432"/>
              <a:chExt cx="12220574" cy="6879432"/>
            </a:xfrm>
          </p:grpSpPr>
          <p:pic>
            <p:nvPicPr>
              <p:cNvPr id="630" name="Google Shape;630;p103"/>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31" name="Google Shape;631;p103"/>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32" name="Google Shape;632;p103"/>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33" name="Google Shape;633;p10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2_Title Only">
    <p:spTree>
      <p:nvGrpSpPr>
        <p:cNvPr id="1" name="Shape 29"/>
        <p:cNvGrpSpPr/>
        <p:nvPr/>
      </p:nvGrpSpPr>
      <p:grpSpPr>
        <a:xfrm>
          <a:off x="0" y="0"/>
          <a:ext cx="0" cy="0"/>
          <a:chOff x="0" y="0"/>
          <a:chExt cx="0" cy="0"/>
        </a:xfrm>
      </p:grpSpPr>
      <p:sp>
        <p:nvSpPr>
          <p:cNvPr id="30" name="Google Shape;30;p68"/>
          <p:cNvSpPr txBox="1">
            <a:spLocks noGrp="1"/>
          </p:cNvSpPr>
          <p:nvPr>
            <p:ph type="sldNum" idx="12"/>
          </p:nvPr>
        </p:nvSpPr>
        <p:spPr>
          <a:xfrm>
            <a:off x="6883976" y="4859699"/>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68"/>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68"/>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Calibri"/>
                <a:ea typeface="Calibri"/>
                <a:cs typeface="Calibri"/>
                <a:sym typeface="Calibri"/>
              </a:rPr>
              <a:t>‹#›</a:t>
            </a:fld>
            <a:endParaRPr sz="900" b="0" i="0" u="none" strike="noStrike" cap="none">
              <a:solidFill>
                <a:srgbClr val="8D8D8D"/>
              </a:solidFill>
              <a:latin typeface="Calibri"/>
              <a:ea typeface="Calibri"/>
              <a:cs typeface="Calibri"/>
              <a:sym typeface="Calibri"/>
            </a:endParaRPr>
          </a:p>
        </p:txBody>
      </p:sp>
      <p:grpSp>
        <p:nvGrpSpPr>
          <p:cNvPr id="33" name="Google Shape;33;p68"/>
          <p:cNvGrpSpPr/>
          <p:nvPr/>
        </p:nvGrpSpPr>
        <p:grpSpPr>
          <a:xfrm>
            <a:off x="-26789" y="-21432"/>
            <a:ext cx="9171843" cy="5165108"/>
            <a:chOff x="-35720" y="-28576"/>
            <a:chExt cx="12229125" cy="6886810"/>
          </a:xfrm>
        </p:grpSpPr>
        <p:pic>
          <p:nvPicPr>
            <p:cNvPr id="34" name="Google Shape;34;p6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5" name="Google Shape;35;p6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6" name="Google Shape;36;p6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7" name="Google Shape;37;p68"/>
          <p:cNvGrpSpPr/>
          <p:nvPr/>
        </p:nvGrpSpPr>
        <p:grpSpPr>
          <a:xfrm>
            <a:off x="-16074" y="-16072"/>
            <a:ext cx="9160074" cy="5159573"/>
            <a:chOff x="-21432" y="-21431"/>
            <a:chExt cx="12213432" cy="6879431"/>
          </a:xfrm>
        </p:grpSpPr>
        <p:grpSp>
          <p:nvGrpSpPr>
            <p:cNvPr id="38" name="Google Shape;38;p68"/>
            <p:cNvGrpSpPr/>
            <p:nvPr/>
          </p:nvGrpSpPr>
          <p:grpSpPr>
            <a:xfrm>
              <a:off x="-21432" y="-21431"/>
              <a:ext cx="12213432" cy="6879431"/>
              <a:chOff x="-21432" y="-21431"/>
              <a:chExt cx="12213432" cy="6879431"/>
            </a:xfrm>
          </p:grpSpPr>
          <p:pic>
            <p:nvPicPr>
              <p:cNvPr id="39" name="Google Shape;39;p6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0" name="Google Shape;40;p6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1" name="Google Shape;41;p6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2" name="Google Shape;42;p68"/>
          <p:cNvGrpSpPr/>
          <p:nvPr/>
        </p:nvGrpSpPr>
        <p:grpSpPr>
          <a:xfrm>
            <a:off x="-21432" y="-16074"/>
            <a:ext cx="9165431" cy="5159574"/>
            <a:chOff x="-28575" y="-21432"/>
            <a:chExt cx="12220574" cy="6879432"/>
          </a:xfrm>
        </p:grpSpPr>
        <p:grpSp>
          <p:nvGrpSpPr>
            <p:cNvPr id="43" name="Google Shape;43;p68"/>
            <p:cNvGrpSpPr/>
            <p:nvPr/>
          </p:nvGrpSpPr>
          <p:grpSpPr>
            <a:xfrm>
              <a:off x="-28575" y="-21432"/>
              <a:ext cx="12220574" cy="6879432"/>
              <a:chOff x="-28575" y="-21432"/>
              <a:chExt cx="12220574" cy="6879432"/>
            </a:xfrm>
          </p:grpSpPr>
          <p:pic>
            <p:nvPicPr>
              <p:cNvPr id="44" name="Google Shape;44;p6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5" name="Google Shape;45;p6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6" name="Google Shape;46;p6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7" name="Google Shape;47;p68"/>
          <p:cNvSpPr txBox="1">
            <a:spLocks noGrp="1"/>
          </p:cNvSpPr>
          <p:nvPr>
            <p:ph type="ftr" idx="11"/>
          </p:nvPr>
        </p:nvSpPr>
        <p:spPr>
          <a:xfrm>
            <a:off x="0" y="4859700"/>
            <a:ext cx="1909330" cy="273844"/>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525" b="0" i="0" u="none" strike="noStrike" cap="none">
                <a:solidFill>
                  <a:srgbClr val="8D8D8D"/>
                </a:solidFill>
                <a:latin typeface="Verdana"/>
                <a:ea typeface="Verdana"/>
                <a:cs typeface="Verdana"/>
                <a:sym typeface="Verdana"/>
              </a:defRPr>
            </a:lvl1pPr>
            <a:lvl2pPr marR="0" lvl="1"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Tree>
  </p:cSld>
  <p:clrMapOvr>
    <a:masterClrMapping/>
  </p:clrMapOvr>
  <p:transition>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634"/>
        <p:cNvGrpSpPr/>
        <p:nvPr/>
      </p:nvGrpSpPr>
      <p:grpSpPr>
        <a:xfrm>
          <a:off x="0" y="0"/>
          <a:ext cx="0" cy="0"/>
          <a:chOff x="0" y="0"/>
          <a:chExt cx="0" cy="0"/>
        </a:xfrm>
      </p:grpSpPr>
      <p:sp>
        <p:nvSpPr>
          <p:cNvPr id="635" name="Google Shape;635;p10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36" name="Google Shape;636;p104"/>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37" name="Google Shape;637;p104"/>
          <p:cNvSpPr>
            <a:spLocks noGrp="1"/>
          </p:cNvSpPr>
          <p:nvPr>
            <p:ph type="pic" idx="2"/>
          </p:nvPr>
        </p:nvSpPr>
        <p:spPr>
          <a:xfrm>
            <a:off x="93519" y="1360828"/>
            <a:ext cx="2101042"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38" name="Google Shape;638;p10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9" name="Google Shape;639;p104"/>
          <p:cNvSpPr txBox="1">
            <a:spLocks noGrp="1"/>
          </p:cNvSpPr>
          <p:nvPr>
            <p:ph type="body" idx="1"/>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0" name="Google Shape;640;p104"/>
          <p:cNvSpPr>
            <a:spLocks noGrp="1"/>
          </p:cNvSpPr>
          <p:nvPr>
            <p:ph type="pic" idx="3"/>
          </p:nvPr>
        </p:nvSpPr>
        <p:spPr>
          <a:xfrm>
            <a:off x="2294069" y="2487677"/>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1" name="Google Shape;641;p104"/>
          <p:cNvSpPr>
            <a:spLocks noGrp="1"/>
          </p:cNvSpPr>
          <p:nvPr>
            <p:ph type="pic" idx="4"/>
          </p:nvPr>
        </p:nvSpPr>
        <p:spPr>
          <a:xfrm>
            <a:off x="2294069" y="1360828"/>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2" name="Google Shape;642;p104"/>
          <p:cNvSpPr>
            <a:spLocks noGrp="1"/>
          </p:cNvSpPr>
          <p:nvPr>
            <p:ph type="pic" idx="5"/>
          </p:nvPr>
        </p:nvSpPr>
        <p:spPr>
          <a:xfrm>
            <a:off x="5702737" y="1360828"/>
            <a:ext cx="1565910"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3" name="Google Shape;643;p104"/>
          <p:cNvSpPr>
            <a:spLocks noGrp="1"/>
          </p:cNvSpPr>
          <p:nvPr>
            <p:ph type="pic" idx="6"/>
          </p:nvPr>
        </p:nvSpPr>
        <p:spPr>
          <a:xfrm>
            <a:off x="7368156" y="2487677"/>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4" name="Google Shape;644;p104"/>
          <p:cNvSpPr>
            <a:spLocks noGrp="1"/>
          </p:cNvSpPr>
          <p:nvPr>
            <p:ph type="pic" idx="7"/>
          </p:nvPr>
        </p:nvSpPr>
        <p:spPr>
          <a:xfrm>
            <a:off x="7368156" y="1360828"/>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5" name="Google Shape;645;p104"/>
          <p:cNvSpPr>
            <a:spLocks noGrp="1"/>
          </p:cNvSpPr>
          <p:nvPr>
            <p:ph type="pic" idx="8"/>
          </p:nvPr>
        </p:nvSpPr>
        <p:spPr>
          <a:xfrm>
            <a:off x="3540771" y="2487677"/>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6" name="Google Shape;646;p104"/>
          <p:cNvSpPr>
            <a:spLocks noGrp="1"/>
          </p:cNvSpPr>
          <p:nvPr>
            <p:ph type="pic" idx="9"/>
          </p:nvPr>
        </p:nvSpPr>
        <p:spPr>
          <a:xfrm>
            <a:off x="3540771" y="1360828"/>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7" name="Google Shape;647;p10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48" name="Google Shape;648;p104"/>
          <p:cNvGrpSpPr/>
          <p:nvPr/>
        </p:nvGrpSpPr>
        <p:grpSpPr>
          <a:xfrm>
            <a:off x="-26790" y="-21432"/>
            <a:ext cx="9171844" cy="5165108"/>
            <a:chOff x="-35720" y="-28576"/>
            <a:chExt cx="12229125" cy="6886810"/>
          </a:xfrm>
        </p:grpSpPr>
        <p:pic>
          <p:nvPicPr>
            <p:cNvPr id="649" name="Google Shape;649;p104"/>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50" name="Google Shape;650;p104"/>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51" name="Google Shape;651;p104"/>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52" name="Google Shape;652;p104"/>
          <p:cNvGrpSpPr/>
          <p:nvPr/>
        </p:nvGrpSpPr>
        <p:grpSpPr>
          <a:xfrm>
            <a:off x="-16074" y="-16073"/>
            <a:ext cx="9160074" cy="5159573"/>
            <a:chOff x="-21432" y="-21431"/>
            <a:chExt cx="12213432" cy="6879431"/>
          </a:xfrm>
        </p:grpSpPr>
        <p:grpSp>
          <p:nvGrpSpPr>
            <p:cNvPr id="653" name="Google Shape;653;p104"/>
            <p:cNvGrpSpPr/>
            <p:nvPr/>
          </p:nvGrpSpPr>
          <p:grpSpPr>
            <a:xfrm>
              <a:off x="-21432" y="-21431"/>
              <a:ext cx="12213432" cy="6879431"/>
              <a:chOff x="-21432" y="-21431"/>
              <a:chExt cx="12213432" cy="6879431"/>
            </a:xfrm>
          </p:grpSpPr>
          <p:pic>
            <p:nvPicPr>
              <p:cNvPr id="654" name="Google Shape;654;p104"/>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55" name="Google Shape;655;p104"/>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56" name="Google Shape;656;p104"/>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57" name="Google Shape;657;p104"/>
          <p:cNvGrpSpPr/>
          <p:nvPr/>
        </p:nvGrpSpPr>
        <p:grpSpPr>
          <a:xfrm>
            <a:off x="-21432" y="-16074"/>
            <a:ext cx="9165431" cy="5159574"/>
            <a:chOff x="-28575" y="-21432"/>
            <a:chExt cx="12220574" cy="6879432"/>
          </a:xfrm>
        </p:grpSpPr>
        <p:grpSp>
          <p:nvGrpSpPr>
            <p:cNvPr id="658" name="Google Shape;658;p104"/>
            <p:cNvGrpSpPr/>
            <p:nvPr/>
          </p:nvGrpSpPr>
          <p:grpSpPr>
            <a:xfrm>
              <a:off x="-28575" y="-21432"/>
              <a:ext cx="12220574" cy="6879432"/>
              <a:chOff x="-28575" y="-21432"/>
              <a:chExt cx="12220574" cy="6879432"/>
            </a:xfrm>
          </p:grpSpPr>
          <p:pic>
            <p:nvPicPr>
              <p:cNvPr id="659" name="Google Shape;659;p104"/>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60" name="Google Shape;660;p104"/>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61" name="Google Shape;661;p104"/>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62" name="Google Shape;662;p10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663"/>
        <p:cNvGrpSpPr/>
        <p:nvPr/>
      </p:nvGrpSpPr>
      <p:grpSpPr>
        <a:xfrm>
          <a:off x="0" y="0"/>
          <a:ext cx="0" cy="0"/>
          <a:chOff x="0" y="0"/>
          <a:chExt cx="0" cy="0"/>
        </a:xfrm>
      </p:grpSpPr>
      <p:sp>
        <p:nvSpPr>
          <p:cNvPr id="664" name="Google Shape;664;p10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65" name="Google Shape;665;p105"/>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66" name="Google Shape;666;p105"/>
          <p:cNvSpPr>
            <a:spLocks noGrp="1"/>
          </p:cNvSpPr>
          <p:nvPr>
            <p:ph type="pic" idx="2"/>
          </p:nvPr>
        </p:nvSpPr>
        <p:spPr>
          <a:xfrm>
            <a:off x="77932" y="1360828"/>
            <a:ext cx="2116628" cy="334295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7" name="Google Shape;667;p10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8" name="Google Shape;668;p105"/>
          <p:cNvSpPr>
            <a:spLocks noGrp="1"/>
          </p:cNvSpPr>
          <p:nvPr>
            <p:ph type="pic" idx="3"/>
          </p:nvPr>
        </p:nvSpPr>
        <p:spPr>
          <a:xfrm>
            <a:off x="2294068" y="2487677"/>
            <a:ext cx="3309161" cy="221610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9" name="Google Shape;669;p105"/>
          <p:cNvSpPr>
            <a:spLocks noGrp="1"/>
          </p:cNvSpPr>
          <p:nvPr>
            <p:ph type="pic" idx="4"/>
          </p:nvPr>
        </p:nvSpPr>
        <p:spPr>
          <a:xfrm>
            <a:off x="2294069" y="1360828"/>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0" name="Google Shape;670;p105"/>
          <p:cNvSpPr>
            <a:spLocks noGrp="1"/>
          </p:cNvSpPr>
          <p:nvPr>
            <p:ph type="pic" idx="5"/>
          </p:nvPr>
        </p:nvSpPr>
        <p:spPr>
          <a:xfrm>
            <a:off x="5702737" y="1360828"/>
            <a:ext cx="1565910"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1" name="Google Shape;671;p105"/>
          <p:cNvSpPr>
            <a:spLocks noGrp="1"/>
          </p:cNvSpPr>
          <p:nvPr>
            <p:ph type="pic" idx="6"/>
          </p:nvPr>
        </p:nvSpPr>
        <p:spPr>
          <a:xfrm>
            <a:off x="7368156" y="2487677"/>
            <a:ext cx="1687521"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2" name="Google Shape;672;p105"/>
          <p:cNvSpPr>
            <a:spLocks noGrp="1"/>
          </p:cNvSpPr>
          <p:nvPr>
            <p:ph type="pic" idx="7"/>
          </p:nvPr>
        </p:nvSpPr>
        <p:spPr>
          <a:xfrm>
            <a:off x="7368156" y="1360828"/>
            <a:ext cx="1687521"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3" name="Google Shape;673;p105"/>
          <p:cNvSpPr>
            <a:spLocks noGrp="1"/>
          </p:cNvSpPr>
          <p:nvPr>
            <p:ph type="pic" idx="8"/>
          </p:nvPr>
        </p:nvSpPr>
        <p:spPr>
          <a:xfrm>
            <a:off x="3540771" y="1360828"/>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4" name="Google Shape;674;p105"/>
          <p:cNvSpPr>
            <a:spLocks noGrp="1"/>
          </p:cNvSpPr>
          <p:nvPr>
            <p:ph type="pic" idx="9"/>
          </p:nvPr>
        </p:nvSpPr>
        <p:spPr>
          <a:xfrm>
            <a:off x="5702737" y="3614527"/>
            <a:ext cx="3352940" cy="1089254"/>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5" name="Google Shape;675;p10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76" name="Google Shape;676;p105"/>
          <p:cNvGrpSpPr/>
          <p:nvPr/>
        </p:nvGrpSpPr>
        <p:grpSpPr>
          <a:xfrm>
            <a:off x="-26790" y="-21432"/>
            <a:ext cx="9171844" cy="5165108"/>
            <a:chOff x="-35720" y="-28576"/>
            <a:chExt cx="12229125" cy="6886810"/>
          </a:xfrm>
        </p:grpSpPr>
        <p:pic>
          <p:nvPicPr>
            <p:cNvPr id="677" name="Google Shape;677;p105"/>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78" name="Google Shape;678;p105"/>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79" name="Google Shape;679;p105"/>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80" name="Google Shape;680;p105"/>
          <p:cNvGrpSpPr/>
          <p:nvPr/>
        </p:nvGrpSpPr>
        <p:grpSpPr>
          <a:xfrm>
            <a:off x="-16074" y="-16073"/>
            <a:ext cx="9160074" cy="5159573"/>
            <a:chOff x="-21432" y="-21431"/>
            <a:chExt cx="12213432" cy="6879431"/>
          </a:xfrm>
        </p:grpSpPr>
        <p:grpSp>
          <p:nvGrpSpPr>
            <p:cNvPr id="681" name="Google Shape;681;p105"/>
            <p:cNvGrpSpPr/>
            <p:nvPr/>
          </p:nvGrpSpPr>
          <p:grpSpPr>
            <a:xfrm>
              <a:off x="-21432" y="-21431"/>
              <a:ext cx="12213432" cy="6879431"/>
              <a:chOff x="-21432" y="-21431"/>
              <a:chExt cx="12213432" cy="6879431"/>
            </a:xfrm>
          </p:grpSpPr>
          <p:pic>
            <p:nvPicPr>
              <p:cNvPr id="682" name="Google Shape;682;p105"/>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83" name="Google Shape;683;p105"/>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84" name="Google Shape;684;p105"/>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85" name="Google Shape;685;p105"/>
          <p:cNvGrpSpPr/>
          <p:nvPr/>
        </p:nvGrpSpPr>
        <p:grpSpPr>
          <a:xfrm>
            <a:off x="-21432" y="-16074"/>
            <a:ext cx="9165431" cy="5159574"/>
            <a:chOff x="-28575" y="-21432"/>
            <a:chExt cx="12220574" cy="6879432"/>
          </a:xfrm>
        </p:grpSpPr>
        <p:grpSp>
          <p:nvGrpSpPr>
            <p:cNvPr id="686" name="Google Shape;686;p105"/>
            <p:cNvGrpSpPr/>
            <p:nvPr/>
          </p:nvGrpSpPr>
          <p:grpSpPr>
            <a:xfrm>
              <a:off x="-28575" y="-21432"/>
              <a:ext cx="12220574" cy="6879432"/>
              <a:chOff x="-28575" y="-21432"/>
              <a:chExt cx="12220574" cy="6879432"/>
            </a:xfrm>
          </p:grpSpPr>
          <p:pic>
            <p:nvPicPr>
              <p:cNvPr id="687" name="Google Shape;687;p105"/>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88" name="Google Shape;688;p105"/>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89" name="Google Shape;689;p105"/>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90" name="Google Shape;690;p10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691"/>
        <p:cNvGrpSpPr/>
        <p:nvPr/>
      </p:nvGrpSpPr>
      <p:grpSpPr>
        <a:xfrm>
          <a:off x="0" y="0"/>
          <a:ext cx="0" cy="0"/>
          <a:chOff x="0" y="0"/>
          <a:chExt cx="0" cy="0"/>
        </a:xfrm>
      </p:grpSpPr>
      <p:sp>
        <p:nvSpPr>
          <p:cNvPr id="692" name="Google Shape;692;p10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93" name="Google Shape;693;p106"/>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94" name="Google Shape;694;p106"/>
          <p:cNvSpPr>
            <a:spLocks noGrp="1"/>
          </p:cNvSpPr>
          <p:nvPr>
            <p:ph type="pic" idx="2"/>
          </p:nvPr>
        </p:nvSpPr>
        <p:spPr>
          <a:xfrm>
            <a:off x="93519" y="384569"/>
            <a:ext cx="2101042" cy="334295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5" name="Google Shape;695;p106"/>
          <p:cNvSpPr>
            <a:spLocks noGrp="1"/>
          </p:cNvSpPr>
          <p:nvPr>
            <p:ph type="pic" idx="3"/>
          </p:nvPr>
        </p:nvSpPr>
        <p:spPr>
          <a:xfrm>
            <a:off x="2294068" y="1511419"/>
            <a:ext cx="3309161" cy="221610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6" name="Google Shape;696;p106"/>
          <p:cNvSpPr>
            <a:spLocks noGrp="1"/>
          </p:cNvSpPr>
          <p:nvPr>
            <p:ph type="pic" idx="4"/>
          </p:nvPr>
        </p:nvSpPr>
        <p:spPr>
          <a:xfrm>
            <a:off x="2294069" y="384569"/>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7" name="Google Shape;697;p106"/>
          <p:cNvSpPr>
            <a:spLocks noGrp="1"/>
          </p:cNvSpPr>
          <p:nvPr>
            <p:ph type="pic" idx="5"/>
          </p:nvPr>
        </p:nvSpPr>
        <p:spPr>
          <a:xfrm>
            <a:off x="5702737" y="384569"/>
            <a:ext cx="1565910"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8" name="Google Shape;698;p106"/>
          <p:cNvSpPr>
            <a:spLocks noGrp="1"/>
          </p:cNvSpPr>
          <p:nvPr>
            <p:ph type="pic" idx="6"/>
          </p:nvPr>
        </p:nvSpPr>
        <p:spPr>
          <a:xfrm>
            <a:off x="7368156" y="1511419"/>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9" name="Google Shape;699;p106"/>
          <p:cNvSpPr>
            <a:spLocks noGrp="1"/>
          </p:cNvSpPr>
          <p:nvPr>
            <p:ph type="pic" idx="7"/>
          </p:nvPr>
        </p:nvSpPr>
        <p:spPr>
          <a:xfrm>
            <a:off x="7368156" y="384569"/>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0" name="Google Shape;700;p106"/>
          <p:cNvSpPr>
            <a:spLocks noGrp="1"/>
          </p:cNvSpPr>
          <p:nvPr>
            <p:ph type="pic" idx="8"/>
          </p:nvPr>
        </p:nvSpPr>
        <p:spPr>
          <a:xfrm>
            <a:off x="3540771" y="384569"/>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1" name="Google Shape;701;p106"/>
          <p:cNvSpPr>
            <a:spLocks noGrp="1"/>
          </p:cNvSpPr>
          <p:nvPr>
            <p:ph type="pic" idx="9"/>
          </p:nvPr>
        </p:nvSpPr>
        <p:spPr>
          <a:xfrm>
            <a:off x="5702737" y="2638268"/>
            <a:ext cx="3345146" cy="1089254"/>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2" name="Google Shape;702;p106"/>
          <p:cNvSpPr txBox="1">
            <a:spLocks noGrp="1"/>
          </p:cNvSpPr>
          <p:nvPr>
            <p:ph type="body" idx="1"/>
          </p:nvPr>
        </p:nvSpPr>
        <p:spPr>
          <a:xfrm>
            <a:off x="628650" y="3809569"/>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3" name="Google Shape;703;p10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04" name="Google Shape;704;p106"/>
          <p:cNvGrpSpPr/>
          <p:nvPr/>
        </p:nvGrpSpPr>
        <p:grpSpPr>
          <a:xfrm>
            <a:off x="-26790" y="-21432"/>
            <a:ext cx="9171844" cy="5165108"/>
            <a:chOff x="-35720" y="-28576"/>
            <a:chExt cx="12229125" cy="6886810"/>
          </a:xfrm>
        </p:grpSpPr>
        <p:pic>
          <p:nvPicPr>
            <p:cNvPr id="705" name="Google Shape;705;p106"/>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706" name="Google Shape;706;p106"/>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707" name="Google Shape;707;p106"/>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708" name="Google Shape;708;p106"/>
          <p:cNvGrpSpPr/>
          <p:nvPr/>
        </p:nvGrpSpPr>
        <p:grpSpPr>
          <a:xfrm>
            <a:off x="-16074" y="-16073"/>
            <a:ext cx="9160074" cy="5159573"/>
            <a:chOff x="-21432" y="-21431"/>
            <a:chExt cx="12213432" cy="6879431"/>
          </a:xfrm>
        </p:grpSpPr>
        <p:grpSp>
          <p:nvGrpSpPr>
            <p:cNvPr id="709" name="Google Shape;709;p106"/>
            <p:cNvGrpSpPr/>
            <p:nvPr/>
          </p:nvGrpSpPr>
          <p:grpSpPr>
            <a:xfrm>
              <a:off x="-21432" y="-21431"/>
              <a:ext cx="12213432" cy="6879431"/>
              <a:chOff x="-21432" y="-21431"/>
              <a:chExt cx="12213432" cy="6879431"/>
            </a:xfrm>
          </p:grpSpPr>
          <p:pic>
            <p:nvPicPr>
              <p:cNvPr id="710" name="Google Shape;710;p106"/>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711" name="Google Shape;711;p106"/>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712" name="Google Shape;712;p106"/>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713" name="Google Shape;713;p106"/>
          <p:cNvGrpSpPr/>
          <p:nvPr/>
        </p:nvGrpSpPr>
        <p:grpSpPr>
          <a:xfrm>
            <a:off x="-21432" y="-16074"/>
            <a:ext cx="9165431" cy="5159574"/>
            <a:chOff x="-28575" y="-21432"/>
            <a:chExt cx="12220574" cy="6879432"/>
          </a:xfrm>
        </p:grpSpPr>
        <p:grpSp>
          <p:nvGrpSpPr>
            <p:cNvPr id="714" name="Google Shape;714;p106"/>
            <p:cNvGrpSpPr/>
            <p:nvPr/>
          </p:nvGrpSpPr>
          <p:grpSpPr>
            <a:xfrm>
              <a:off x="-28575" y="-21432"/>
              <a:ext cx="12220574" cy="6879432"/>
              <a:chOff x="-28575" y="-21432"/>
              <a:chExt cx="12220574" cy="6879432"/>
            </a:xfrm>
          </p:grpSpPr>
          <p:pic>
            <p:nvPicPr>
              <p:cNvPr id="715" name="Google Shape;715;p106"/>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716" name="Google Shape;716;p106"/>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717" name="Google Shape;717;p106"/>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718" name="Google Shape;718;p10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719"/>
        <p:cNvGrpSpPr/>
        <p:nvPr/>
      </p:nvGrpSpPr>
      <p:grpSpPr>
        <a:xfrm>
          <a:off x="0" y="0"/>
          <a:ext cx="0" cy="0"/>
          <a:chOff x="0" y="0"/>
          <a:chExt cx="0" cy="0"/>
        </a:xfrm>
      </p:grpSpPr>
      <p:sp>
        <p:nvSpPr>
          <p:cNvPr id="720" name="Google Shape;720;p10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1" name="Google Shape;721;p10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22" name="Google Shape;722;p107"/>
          <p:cNvSpPr/>
          <p:nvPr/>
        </p:nvSpPr>
        <p:spPr>
          <a:xfrm>
            <a:off x="0" y="1707204"/>
            <a:ext cx="9144000" cy="2320047"/>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23" name="Google Shape;723;p10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4" name="Google Shape;724;p10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25" name="Google Shape;725;p107"/>
          <p:cNvGrpSpPr/>
          <p:nvPr/>
        </p:nvGrpSpPr>
        <p:grpSpPr>
          <a:xfrm>
            <a:off x="-26790" y="-21432"/>
            <a:ext cx="9171844" cy="5165108"/>
            <a:chOff x="-35720" y="-28576"/>
            <a:chExt cx="12229125" cy="6886810"/>
          </a:xfrm>
        </p:grpSpPr>
        <p:pic>
          <p:nvPicPr>
            <p:cNvPr id="726" name="Google Shape;726;p10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27" name="Google Shape;727;p10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28" name="Google Shape;728;p10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29" name="Google Shape;729;p107"/>
          <p:cNvGrpSpPr/>
          <p:nvPr/>
        </p:nvGrpSpPr>
        <p:grpSpPr>
          <a:xfrm>
            <a:off x="-16074" y="-16073"/>
            <a:ext cx="9160074" cy="5159573"/>
            <a:chOff x="-21432" y="-21431"/>
            <a:chExt cx="12213432" cy="6879431"/>
          </a:xfrm>
        </p:grpSpPr>
        <p:grpSp>
          <p:nvGrpSpPr>
            <p:cNvPr id="730" name="Google Shape;730;p107"/>
            <p:cNvGrpSpPr/>
            <p:nvPr/>
          </p:nvGrpSpPr>
          <p:grpSpPr>
            <a:xfrm>
              <a:off x="-21432" y="-21431"/>
              <a:ext cx="12213432" cy="6879431"/>
              <a:chOff x="-21432" y="-21431"/>
              <a:chExt cx="12213432" cy="6879431"/>
            </a:xfrm>
          </p:grpSpPr>
          <p:pic>
            <p:nvPicPr>
              <p:cNvPr id="731" name="Google Shape;731;p10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732" name="Google Shape;732;p10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733" name="Google Shape;733;p10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734" name="Google Shape;734;p107"/>
          <p:cNvGrpSpPr/>
          <p:nvPr/>
        </p:nvGrpSpPr>
        <p:grpSpPr>
          <a:xfrm>
            <a:off x="-21432" y="-16074"/>
            <a:ext cx="9165431" cy="5159574"/>
            <a:chOff x="-28575" y="-21432"/>
            <a:chExt cx="12220574" cy="6879432"/>
          </a:xfrm>
        </p:grpSpPr>
        <p:grpSp>
          <p:nvGrpSpPr>
            <p:cNvPr id="735" name="Google Shape;735;p107"/>
            <p:cNvGrpSpPr/>
            <p:nvPr/>
          </p:nvGrpSpPr>
          <p:grpSpPr>
            <a:xfrm>
              <a:off x="-28575" y="-21432"/>
              <a:ext cx="12220574" cy="6879432"/>
              <a:chOff x="-28575" y="-21432"/>
              <a:chExt cx="12220574" cy="6879432"/>
            </a:xfrm>
          </p:grpSpPr>
          <p:pic>
            <p:nvPicPr>
              <p:cNvPr id="736" name="Google Shape;736;p10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737" name="Google Shape;737;p10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738" name="Google Shape;738;p10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739"/>
        <p:cNvGrpSpPr/>
        <p:nvPr/>
      </p:nvGrpSpPr>
      <p:grpSpPr>
        <a:xfrm>
          <a:off x="0" y="0"/>
          <a:ext cx="0" cy="0"/>
          <a:chOff x="0" y="0"/>
          <a:chExt cx="0" cy="0"/>
        </a:xfrm>
      </p:grpSpPr>
      <p:sp>
        <p:nvSpPr>
          <p:cNvPr id="740" name="Google Shape;740;p10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1" name="Google Shape;741;p10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42" name="Google Shape;742;p108"/>
          <p:cNvSpPr/>
          <p:nvPr/>
        </p:nvSpPr>
        <p:spPr>
          <a:xfrm>
            <a:off x="3269390" y="525518"/>
            <a:ext cx="5671986" cy="4062143"/>
          </a:xfrm>
          <a:prstGeom prst="rect">
            <a:avLst/>
          </a:prstGeom>
          <a:solidFill>
            <a:schemeClr val="lt1"/>
          </a:solidFill>
          <a:ln w="12700" cap="flat" cmpd="sng">
            <a:solidFill>
              <a:srgbClr val="B977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43" name="Google Shape;743;p108"/>
          <p:cNvSpPr>
            <a:spLocks noGrp="1"/>
          </p:cNvSpPr>
          <p:nvPr>
            <p:ph type="media" idx="2"/>
          </p:nvPr>
        </p:nvSpPr>
        <p:spPr>
          <a:xfrm>
            <a:off x="3269595" y="524882"/>
            <a:ext cx="5671309" cy="4063078"/>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75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44" name="Google Shape;744;p108"/>
          <p:cNvSpPr txBox="1">
            <a:spLocks noGrp="1"/>
          </p:cNvSpPr>
          <p:nvPr>
            <p:ph type="body" idx="1"/>
          </p:nvPr>
        </p:nvSpPr>
        <p:spPr>
          <a:xfrm>
            <a:off x="386182" y="1459040"/>
            <a:ext cx="2720089" cy="211115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rgbClr val="333333"/>
              </a:buClr>
              <a:buSzPts val="1500"/>
              <a:buNone/>
              <a:defRPr sz="1500">
                <a:solidFill>
                  <a:srgbClr val="333333"/>
                </a:solidFill>
              </a:defRPr>
            </a:lvl1pPr>
            <a:lvl2pPr marL="914400" lvl="1" indent="-228600" algn="l">
              <a:lnSpc>
                <a:spcPct val="90000"/>
              </a:lnSpc>
              <a:spcBef>
                <a:spcPts val="375"/>
              </a:spcBef>
              <a:spcAft>
                <a:spcPts val="0"/>
              </a:spcAft>
              <a:buClr>
                <a:srgbClr val="333333"/>
              </a:buClr>
              <a:buSzPts val="1800"/>
              <a:buNone/>
              <a:defRPr/>
            </a:lvl2pPr>
            <a:lvl3pPr marL="1371600" lvl="2" indent="-228600" algn="l">
              <a:lnSpc>
                <a:spcPct val="90000"/>
              </a:lnSpc>
              <a:spcBef>
                <a:spcPts val="375"/>
              </a:spcBef>
              <a:spcAft>
                <a:spcPts val="0"/>
              </a:spcAft>
              <a:buClr>
                <a:srgbClr val="333333"/>
              </a:buClr>
              <a:buSzPts val="1500"/>
              <a:buNone/>
              <a:defRPr/>
            </a:lvl3pPr>
            <a:lvl4pPr marL="1828800" lvl="3" indent="-228600" algn="l">
              <a:lnSpc>
                <a:spcPct val="90000"/>
              </a:lnSpc>
              <a:spcBef>
                <a:spcPts val="375"/>
              </a:spcBef>
              <a:spcAft>
                <a:spcPts val="0"/>
              </a:spcAft>
              <a:buClr>
                <a:srgbClr val="333333"/>
              </a:buClr>
              <a:buSzPts val="1400"/>
              <a:buNone/>
              <a:defRPr/>
            </a:lvl4pPr>
            <a:lvl5pPr marL="2286000" lvl="4" indent="-228600" algn="l">
              <a:lnSpc>
                <a:spcPct val="90000"/>
              </a:lnSpc>
              <a:spcBef>
                <a:spcPts val="375"/>
              </a:spcBef>
              <a:spcAft>
                <a:spcPts val="0"/>
              </a:spcAft>
              <a:buClr>
                <a:srgbClr val="333333"/>
              </a:buClr>
              <a:buSzPts val="14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5" name="Google Shape;745;p108"/>
          <p:cNvSpPr/>
          <p:nvPr/>
        </p:nvSpPr>
        <p:spPr>
          <a:xfrm>
            <a:off x="3269390" y="524925"/>
            <a:ext cx="5671603" cy="4062826"/>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46" name="Google Shape;746;p10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47" name="Google Shape;747;p108"/>
          <p:cNvGrpSpPr/>
          <p:nvPr/>
        </p:nvGrpSpPr>
        <p:grpSpPr>
          <a:xfrm>
            <a:off x="-26790" y="-21432"/>
            <a:ext cx="9171844" cy="5165108"/>
            <a:chOff x="-35720" y="-28576"/>
            <a:chExt cx="12229125" cy="6886810"/>
          </a:xfrm>
        </p:grpSpPr>
        <p:pic>
          <p:nvPicPr>
            <p:cNvPr id="748" name="Google Shape;748;p10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49" name="Google Shape;749;p10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50" name="Google Shape;750;p10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51" name="Google Shape;751;p108"/>
          <p:cNvGrpSpPr/>
          <p:nvPr/>
        </p:nvGrpSpPr>
        <p:grpSpPr>
          <a:xfrm>
            <a:off x="-16074" y="-16073"/>
            <a:ext cx="9160074" cy="5159573"/>
            <a:chOff x="-21432" y="-21431"/>
            <a:chExt cx="12213432" cy="6879431"/>
          </a:xfrm>
        </p:grpSpPr>
        <p:grpSp>
          <p:nvGrpSpPr>
            <p:cNvPr id="752" name="Google Shape;752;p108"/>
            <p:cNvGrpSpPr/>
            <p:nvPr/>
          </p:nvGrpSpPr>
          <p:grpSpPr>
            <a:xfrm>
              <a:off x="-21432" y="-21431"/>
              <a:ext cx="12213432" cy="6879431"/>
              <a:chOff x="-21432" y="-21431"/>
              <a:chExt cx="12213432" cy="6879431"/>
            </a:xfrm>
          </p:grpSpPr>
          <p:pic>
            <p:nvPicPr>
              <p:cNvPr id="753" name="Google Shape;753;p10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754" name="Google Shape;754;p10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755" name="Google Shape;755;p10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756" name="Google Shape;756;p108"/>
          <p:cNvGrpSpPr/>
          <p:nvPr/>
        </p:nvGrpSpPr>
        <p:grpSpPr>
          <a:xfrm>
            <a:off x="-21432" y="-16074"/>
            <a:ext cx="9165431" cy="5159574"/>
            <a:chOff x="-28575" y="-21432"/>
            <a:chExt cx="12220574" cy="6879432"/>
          </a:xfrm>
        </p:grpSpPr>
        <p:grpSp>
          <p:nvGrpSpPr>
            <p:cNvPr id="757" name="Google Shape;757;p108"/>
            <p:cNvGrpSpPr/>
            <p:nvPr/>
          </p:nvGrpSpPr>
          <p:grpSpPr>
            <a:xfrm>
              <a:off x="-28575" y="-21432"/>
              <a:ext cx="12220574" cy="6879432"/>
              <a:chOff x="-28575" y="-21432"/>
              <a:chExt cx="12220574" cy="6879432"/>
            </a:xfrm>
          </p:grpSpPr>
          <p:pic>
            <p:nvPicPr>
              <p:cNvPr id="758" name="Google Shape;758;p10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759" name="Google Shape;759;p10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760" name="Google Shape;760;p10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761"/>
        <p:cNvGrpSpPr/>
        <p:nvPr/>
      </p:nvGrpSpPr>
      <p:grpSpPr>
        <a:xfrm>
          <a:off x="0" y="0"/>
          <a:ext cx="0" cy="0"/>
          <a:chOff x="0" y="0"/>
          <a:chExt cx="0" cy="0"/>
        </a:xfrm>
      </p:grpSpPr>
      <p:sp>
        <p:nvSpPr>
          <p:cNvPr id="762" name="Google Shape;762;p10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3" name="Google Shape;763;p109"/>
          <p:cNvSpPr txBox="1">
            <a:spLocks noGrp="1"/>
          </p:cNvSpPr>
          <p:nvPr>
            <p:ph type="body" idx="1"/>
          </p:nvPr>
        </p:nvSpPr>
        <p:spPr>
          <a:xfrm>
            <a:off x="649111" y="3285568"/>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4" name="Google Shape;764;p109"/>
          <p:cNvSpPr txBox="1">
            <a:spLocks noGrp="1"/>
          </p:cNvSpPr>
          <p:nvPr>
            <p:ph type="body" idx="2"/>
          </p:nvPr>
        </p:nvSpPr>
        <p:spPr>
          <a:xfrm>
            <a:off x="649110" y="3525874"/>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5" name="Google Shape;765;p109"/>
          <p:cNvSpPr txBox="1">
            <a:spLocks noGrp="1"/>
          </p:cNvSpPr>
          <p:nvPr>
            <p:ph type="title"/>
          </p:nvPr>
        </p:nvSpPr>
        <p:spPr>
          <a:xfrm>
            <a:off x="644677" y="2770979"/>
            <a:ext cx="4006123" cy="51226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7_Title Only">
  <p:cSld name="27_Title Only">
    <p:spTree>
      <p:nvGrpSpPr>
        <p:cNvPr id="1" name="Shape 766"/>
        <p:cNvGrpSpPr/>
        <p:nvPr/>
      </p:nvGrpSpPr>
      <p:grpSpPr>
        <a:xfrm>
          <a:off x="0" y="0"/>
          <a:ext cx="0" cy="0"/>
          <a:chOff x="0" y="0"/>
          <a:chExt cx="0" cy="0"/>
        </a:xfrm>
      </p:grpSpPr>
      <p:sp>
        <p:nvSpPr>
          <p:cNvPr id="767" name="Google Shape;767;p11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8" name="Google Shape;768;p11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69" name="Google Shape;769;p110"/>
          <p:cNvGrpSpPr/>
          <p:nvPr/>
        </p:nvGrpSpPr>
        <p:grpSpPr>
          <a:xfrm>
            <a:off x="-8574" y="-8573"/>
            <a:ext cx="9152574" cy="5152073"/>
            <a:chOff x="-11432" y="-11431"/>
            <a:chExt cx="12203432" cy="6869431"/>
          </a:xfrm>
        </p:grpSpPr>
        <p:pic>
          <p:nvPicPr>
            <p:cNvPr id="770" name="Google Shape;770;p110"/>
            <p:cNvPicPr preferRelativeResize="0"/>
            <p:nvPr/>
          </p:nvPicPr>
          <p:blipFill rotWithShape="1">
            <a:blip r:embed="rId2">
              <a:alphaModFix/>
            </a:blip>
            <a:srcRect/>
            <a:stretch/>
          </p:blipFill>
          <p:spPr>
            <a:xfrm>
              <a:off x="7924800" y="6339633"/>
              <a:ext cx="4267200" cy="518367"/>
            </a:xfrm>
            <a:prstGeom prst="rect">
              <a:avLst/>
            </a:prstGeom>
            <a:noFill/>
            <a:ln>
              <a:noFill/>
            </a:ln>
          </p:spPr>
        </p:pic>
        <p:pic>
          <p:nvPicPr>
            <p:cNvPr id="771" name="Google Shape;771;p110"/>
            <p:cNvPicPr preferRelativeResize="0"/>
            <p:nvPr/>
          </p:nvPicPr>
          <p:blipFill rotWithShape="1">
            <a:blip r:embed="rId3">
              <a:alphaModFix/>
            </a:blip>
            <a:srcRect t="-15338"/>
            <a:stretch/>
          </p:blipFill>
          <p:spPr>
            <a:xfrm rot="10800000">
              <a:off x="-11432" y="-11431"/>
              <a:ext cx="1138611" cy="377189"/>
            </a:xfrm>
            <a:prstGeom prst="rect">
              <a:avLst/>
            </a:prstGeom>
            <a:noFill/>
            <a:ln>
              <a:noFill/>
            </a:ln>
          </p:spPr>
        </p:pic>
        <p:pic>
          <p:nvPicPr>
            <p:cNvPr id="772" name="Google Shape;772;p110"/>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Quote Slide with Single Picture">
  <p:cSld name="1_Quote Slide with Single Picture">
    <p:spTree>
      <p:nvGrpSpPr>
        <p:cNvPr id="1" name="Shape 773"/>
        <p:cNvGrpSpPr/>
        <p:nvPr/>
      </p:nvGrpSpPr>
      <p:grpSpPr>
        <a:xfrm>
          <a:off x="0" y="0"/>
          <a:ext cx="0" cy="0"/>
          <a:chOff x="0" y="0"/>
          <a:chExt cx="0" cy="0"/>
        </a:xfrm>
      </p:grpSpPr>
      <p:sp>
        <p:nvSpPr>
          <p:cNvPr id="774" name="Google Shape;774;p111"/>
          <p:cNvSpPr>
            <a:spLocks noGrp="1"/>
          </p:cNvSpPr>
          <p:nvPr>
            <p:ph type="pic" idx="2"/>
          </p:nvPr>
        </p:nvSpPr>
        <p:spPr>
          <a:xfrm>
            <a:off x="0" y="0"/>
            <a:ext cx="9144000" cy="5143500"/>
          </a:xfrm>
          <a:prstGeom prst="rect">
            <a:avLst/>
          </a:prstGeom>
          <a:solidFill>
            <a:srgbClr val="7F7F7F"/>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75" name="Google Shape;775;p111"/>
          <p:cNvSpPr/>
          <p:nvPr/>
        </p:nvSpPr>
        <p:spPr>
          <a:xfrm>
            <a:off x="0" y="1802503"/>
            <a:ext cx="9144000" cy="1500675"/>
          </a:xfrm>
          <a:prstGeom prst="rect">
            <a:avLst/>
          </a:prstGeom>
          <a:solidFill>
            <a:srgbClr val="121212">
              <a:alpha val="8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8277"/>
        <p:cNvGrpSpPr/>
        <p:nvPr/>
      </p:nvGrpSpPr>
      <p:grpSpPr>
        <a:xfrm>
          <a:off x="0" y="0"/>
          <a:ext cx="0" cy="0"/>
          <a:chOff x="0" y="0"/>
          <a:chExt cx="0" cy="0"/>
        </a:xfrm>
      </p:grpSpPr>
      <p:pic>
        <p:nvPicPr>
          <p:cNvPr id="8278" name="Google Shape;8278;g7c97891937_2_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279" name="Google Shape;8279;g7c97891937_2_5"/>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280" name="Google Shape;8280;g7c97891937_2_5"/>
          <p:cNvSpPr txBox="1">
            <a:spLocks noGrp="1"/>
          </p:cNvSpPr>
          <p:nvPr>
            <p:ph type="body" idx="1"/>
          </p:nvPr>
        </p:nvSpPr>
        <p:spPr>
          <a:xfrm>
            <a:off x="1193766" y="3926123"/>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100"/>
              <a:buNone/>
              <a:defRPr sz="1100">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81" name="Google Shape;8281;g7c97891937_2_5"/>
          <p:cNvSpPr txBox="1">
            <a:spLocks noGrp="1"/>
          </p:cNvSpPr>
          <p:nvPr>
            <p:ph type="body" idx="2"/>
          </p:nvPr>
        </p:nvSpPr>
        <p:spPr>
          <a:xfrm>
            <a:off x="1193765" y="4406087"/>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100"/>
              <a:buNone/>
              <a:defRPr sz="1100" i="1">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82" name="Google Shape;8282;g7c97891937_2_5"/>
          <p:cNvSpPr txBox="1">
            <a:spLocks noGrp="1"/>
          </p:cNvSpPr>
          <p:nvPr>
            <p:ph type="title"/>
          </p:nvPr>
        </p:nvSpPr>
        <p:spPr>
          <a:xfrm>
            <a:off x="1189333" y="1952693"/>
            <a:ext cx="4006125" cy="512325"/>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83" name="Google Shape;8283;g7c97891937_2_5"/>
          <p:cNvSpPr txBox="1">
            <a:spLocks noGrp="1"/>
          </p:cNvSpPr>
          <p:nvPr>
            <p:ph type="body" idx="3"/>
          </p:nvPr>
        </p:nvSpPr>
        <p:spPr>
          <a:xfrm>
            <a:off x="1193766" y="3638660"/>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100"/>
              <a:buNone/>
              <a:defRPr sz="1100">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84" name="Google Shape;8284;g7c97891937_2_5"/>
          <p:cNvSpPr txBox="1">
            <a:spLocks noGrp="1"/>
          </p:cNvSpPr>
          <p:nvPr>
            <p:ph type="body" idx="4"/>
          </p:nvPr>
        </p:nvSpPr>
        <p:spPr>
          <a:xfrm>
            <a:off x="1193766" y="3071501"/>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400"/>
              <a:buNone/>
              <a:defRPr sz="1400">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8285"/>
        <p:cNvGrpSpPr/>
        <p:nvPr/>
      </p:nvGrpSpPr>
      <p:grpSpPr>
        <a:xfrm>
          <a:off x="0" y="0"/>
          <a:ext cx="0" cy="0"/>
          <a:chOff x="0" y="0"/>
          <a:chExt cx="0" cy="0"/>
        </a:xfrm>
      </p:grpSpPr>
      <p:sp>
        <p:nvSpPr>
          <p:cNvPr id="8286" name="Google Shape;8286;g7c97891937_2_13"/>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287" name="Google Shape;8287;g7c97891937_2_13"/>
          <p:cNvSpPr/>
          <p:nvPr/>
        </p:nvSpPr>
        <p:spPr>
          <a:xfrm>
            <a:off x="228601" y="1927344"/>
            <a:ext cx="8713800" cy="88875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b="0" i="0" u="none" strike="noStrike" cap="none">
              <a:solidFill>
                <a:srgbClr val="000000"/>
              </a:solidFill>
              <a:latin typeface="Arial"/>
              <a:ea typeface="Arial"/>
              <a:cs typeface="Arial"/>
              <a:sym typeface="Arial"/>
            </a:endParaRPr>
          </a:p>
        </p:txBody>
      </p:sp>
      <p:sp>
        <p:nvSpPr>
          <p:cNvPr id="8288" name="Google Shape;8288;g7c97891937_2_13"/>
          <p:cNvSpPr/>
          <p:nvPr/>
        </p:nvSpPr>
        <p:spPr>
          <a:xfrm>
            <a:off x="209551" y="82562"/>
            <a:ext cx="2286900" cy="3462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100" b="0" i="0" u="none" strike="noStrike" cap="none">
              <a:solidFill>
                <a:srgbClr val="000000"/>
              </a:solidFill>
              <a:latin typeface="Arial"/>
              <a:ea typeface="Arial"/>
              <a:cs typeface="Arial"/>
              <a:sym typeface="Arial"/>
            </a:endParaRPr>
          </a:p>
        </p:txBody>
      </p:sp>
      <p:pic>
        <p:nvPicPr>
          <p:cNvPr id="8289" name="Google Shape;8289;g7c97891937_2_13"/>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48"/>
        <p:cNvGrpSpPr/>
        <p:nvPr/>
      </p:nvGrpSpPr>
      <p:grpSpPr>
        <a:xfrm>
          <a:off x="0" y="0"/>
          <a:ext cx="0" cy="0"/>
          <a:chOff x="0" y="0"/>
          <a:chExt cx="0" cy="0"/>
        </a:xfrm>
      </p:grpSpPr>
      <p:sp>
        <p:nvSpPr>
          <p:cNvPr id="49" name="Google Shape;49;p6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50" name="Google Shape;50;p69"/>
          <p:cNvGrpSpPr/>
          <p:nvPr/>
        </p:nvGrpSpPr>
        <p:grpSpPr>
          <a:xfrm>
            <a:off x="-26790" y="-21432"/>
            <a:ext cx="9171844" cy="5165108"/>
            <a:chOff x="-35720" y="-28576"/>
            <a:chExt cx="12229125" cy="6886810"/>
          </a:xfrm>
        </p:grpSpPr>
        <p:pic>
          <p:nvPicPr>
            <p:cNvPr id="51" name="Google Shape;51;p6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2" name="Google Shape;52;p6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3" name="Google Shape;53;p6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4" name="Google Shape;54;p69"/>
          <p:cNvGrpSpPr/>
          <p:nvPr/>
        </p:nvGrpSpPr>
        <p:grpSpPr>
          <a:xfrm>
            <a:off x="-16074" y="-16073"/>
            <a:ext cx="9160074" cy="5159573"/>
            <a:chOff x="-21432" y="-21431"/>
            <a:chExt cx="12213432" cy="6879431"/>
          </a:xfrm>
        </p:grpSpPr>
        <p:grpSp>
          <p:nvGrpSpPr>
            <p:cNvPr id="55" name="Google Shape;55;p69"/>
            <p:cNvGrpSpPr/>
            <p:nvPr/>
          </p:nvGrpSpPr>
          <p:grpSpPr>
            <a:xfrm>
              <a:off x="-21432" y="-21431"/>
              <a:ext cx="12213432" cy="6879431"/>
              <a:chOff x="-21432" y="-21431"/>
              <a:chExt cx="12213432" cy="6879431"/>
            </a:xfrm>
          </p:grpSpPr>
          <p:pic>
            <p:nvPicPr>
              <p:cNvPr id="56" name="Google Shape;56;p6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7" name="Google Shape;57;p6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8" name="Google Shape;58;p6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9" name="Google Shape;59;p69"/>
          <p:cNvGrpSpPr/>
          <p:nvPr/>
        </p:nvGrpSpPr>
        <p:grpSpPr>
          <a:xfrm>
            <a:off x="-21432" y="-16074"/>
            <a:ext cx="9165431" cy="5159574"/>
            <a:chOff x="-28575" y="-21432"/>
            <a:chExt cx="12220574" cy="6879432"/>
          </a:xfrm>
        </p:grpSpPr>
        <p:grpSp>
          <p:nvGrpSpPr>
            <p:cNvPr id="60" name="Google Shape;60;p69"/>
            <p:cNvGrpSpPr/>
            <p:nvPr/>
          </p:nvGrpSpPr>
          <p:grpSpPr>
            <a:xfrm>
              <a:off x="-28575" y="-21432"/>
              <a:ext cx="12220574" cy="6879432"/>
              <a:chOff x="-28575" y="-21432"/>
              <a:chExt cx="12220574" cy="6879432"/>
            </a:xfrm>
          </p:grpSpPr>
          <p:pic>
            <p:nvPicPr>
              <p:cNvPr id="61" name="Google Shape;61;p6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62" name="Google Shape;62;p6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63" name="Google Shape;63;p6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64" name="Google Shape;64;p6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8290"/>
        <p:cNvGrpSpPr/>
        <p:nvPr/>
      </p:nvGrpSpPr>
      <p:grpSpPr>
        <a:xfrm>
          <a:off x="0" y="0"/>
          <a:ext cx="0" cy="0"/>
          <a:chOff x="0" y="0"/>
          <a:chExt cx="0" cy="0"/>
        </a:xfrm>
      </p:grpSpPr>
      <p:sp>
        <p:nvSpPr>
          <p:cNvPr id="8291" name="Google Shape;8291;g7c97891937_2_18"/>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292" name="Google Shape;8292;g7c97891937_2_18"/>
          <p:cNvSpPr txBox="1"/>
          <p:nvPr/>
        </p:nvSpPr>
        <p:spPr>
          <a:xfrm>
            <a:off x="680485" y="857694"/>
            <a:ext cx="7308000" cy="3462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293" name="Google Shape;8293;g7c97891937_2_18"/>
          <p:cNvSpPr/>
          <p:nvPr/>
        </p:nvSpPr>
        <p:spPr>
          <a:xfrm>
            <a:off x="228600" y="646452"/>
            <a:ext cx="8736525" cy="39654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be reproduced or transmitted in any form or by any means without our prior written permission.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b="0" i="0" u="none" strike="noStrike" cap="none">
              <a:solidFill>
                <a:srgbClr val="000000"/>
              </a:solidFill>
              <a:latin typeface="Arial"/>
              <a:ea typeface="Arial"/>
              <a:cs typeface="Arial"/>
              <a:sym typeface="Arial"/>
            </a:endParaRPr>
          </a:p>
        </p:txBody>
      </p:sp>
      <p:sp>
        <p:nvSpPr>
          <p:cNvPr id="8294" name="Google Shape;8294;g7c97891937_2_18"/>
          <p:cNvSpPr/>
          <p:nvPr/>
        </p:nvSpPr>
        <p:spPr>
          <a:xfrm>
            <a:off x="200025" y="82562"/>
            <a:ext cx="1617300" cy="3462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100" b="0" i="0" u="none" strike="noStrike" cap="none">
              <a:solidFill>
                <a:srgbClr val="000000"/>
              </a:solidFill>
              <a:latin typeface="Arial"/>
              <a:ea typeface="Arial"/>
              <a:cs typeface="Arial"/>
              <a:sym typeface="Arial"/>
            </a:endParaRPr>
          </a:p>
        </p:txBody>
      </p:sp>
      <p:pic>
        <p:nvPicPr>
          <p:cNvPr id="8295" name="Google Shape;8295;g7c97891937_2_18"/>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8296"/>
        <p:cNvGrpSpPr/>
        <p:nvPr/>
      </p:nvGrpSpPr>
      <p:grpSpPr>
        <a:xfrm>
          <a:off x="0" y="0"/>
          <a:ext cx="0" cy="0"/>
          <a:chOff x="0" y="0"/>
          <a:chExt cx="0" cy="0"/>
        </a:xfrm>
      </p:grpSpPr>
      <p:sp>
        <p:nvSpPr>
          <p:cNvPr id="8297" name="Google Shape;8297;g7c97891937_2_24"/>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98" name="Google Shape;8298;g7c97891937_2_24"/>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299" name="Google Shape;8299;g7c97891937_2_24"/>
          <p:cNvGrpSpPr/>
          <p:nvPr/>
        </p:nvGrpSpPr>
        <p:grpSpPr>
          <a:xfrm>
            <a:off x="4425599" y="0"/>
            <a:ext cx="4718402" cy="5143501"/>
            <a:chOff x="5900799" y="0"/>
            <a:chExt cx="6291203" cy="6858002"/>
          </a:xfrm>
        </p:grpSpPr>
        <p:pic>
          <p:nvPicPr>
            <p:cNvPr id="8300" name="Google Shape;8300;g7c97891937_2_24"/>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8301" name="Google Shape;8301;g7c97891937_2_24"/>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302"/>
        <p:cNvGrpSpPr/>
        <p:nvPr/>
      </p:nvGrpSpPr>
      <p:grpSpPr>
        <a:xfrm>
          <a:off x="0" y="0"/>
          <a:ext cx="0" cy="0"/>
          <a:chOff x="0" y="0"/>
          <a:chExt cx="0" cy="0"/>
        </a:xfrm>
      </p:grpSpPr>
      <p:sp>
        <p:nvSpPr>
          <p:cNvPr id="8303" name="Google Shape;8303;g7c97891937_2_3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04" name="Google Shape;8304;g7c97891937_2_3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305" name="Google Shape;8305;g7c97891937_2_30"/>
          <p:cNvGrpSpPr/>
          <p:nvPr/>
        </p:nvGrpSpPr>
        <p:grpSpPr>
          <a:xfrm>
            <a:off x="4425599" y="0"/>
            <a:ext cx="4718402" cy="5143501"/>
            <a:chOff x="5900799" y="0"/>
            <a:chExt cx="6291203" cy="6858002"/>
          </a:xfrm>
        </p:grpSpPr>
        <p:pic>
          <p:nvPicPr>
            <p:cNvPr id="8306" name="Google Shape;8306;g7c97891937_2_30"/>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8307" name="Google Shape;8307;g7c97891937_2_30"/>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8308" name="Google Shape;8308;g7c97891937_2_30"/>
          <p:cNvSpPr txBox="1"/>
          <p:nvPr/>
        </p:nvSpPr>
        <p:spPr>
          <a:xfrm>
            <a:off x="589684" y="117979"/>
            <a:ext cx="6923025" cy="50782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8309" name="Google Shape;8309;g7c97891937_2_30"/>
          <p:cNvSpPr txBox="1">
            <a:spLocks noGrp="1"/>
          </p:cNvSpPr>
          <p:nvPr>
            <p:ph type="body" idx="1"/>
          </p:nvPr>
        </p:nvSpPr>
        <p:spPr>
          <a:xfrm>
            <a:off x="589684" y="1369219"/>
            <a:ext cx="4117500" cy="3263400"/>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chemeClr val="accent1"/>
              </a:buClr>
              <a:buSzPts val="1700"/>
              <a:buFont typeface="Arial"/>
              <a:buChar char="•"/>
              <a:defRPr sz="1700"/>
            </a:lvl1pPr>
            <a:lvl2pPr marL="914400" lvl="1" indent="-317500" algn="l">
              <a:lnSpc>
                <a:spcPct val="100000"/>
              </a:lnSpc>
              <a:spcBef>
                <a:spcPts val="400"/>
              </a:spcBef>
              <a:spcAft>
                <a:spcPts val="0"/>
              </a:spcAft>
              <a:buClr>
                <a:srgbClr val="333333"/>
              </a:buClr>
              <a:buSzPts val="1400"/>
              <a:buChar char="•"/>
              <a:defRPr/>
            </a:lvl2pPr>
            <a:lvl3pPr marL="1371600" lvl="2" indent="-317500" algn="l">
              <a:lnSpc>
                <a:spcPct val="100000"/>
              </a:lnSpc>
              <a:spcBef>
                <a:spcPts val="400"/>
              </a:spcBef>
              <a:spcAft>
                <a:spcPts val="0"/>
              </a:spcAft>
              <a:buClr>
                <a:srgbClr val="333333"/>
              </a:buClr>
              <a:buSzPts val="14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8310"/>
        <p:cNvGrpSpPr/>
        <p:nvPr/>
      </p:nvGrpSpPr>
      <p:grpSpPr>
        <a:xfrm>
          <a:off x="0" y="0"/>
          <a:ext cx="0" cy="0"/>
          <a:chOff x="0" y="0"/>
          <a:chExt cx="0" cy="0"/>
        </a:xfrm>
      </p:grpSpPr>
      <p:sp>
        <p:nvSpPr>
          <p:cNvPr id="8311" name="Google Shape;8311;g7c97891937_2_38"/>
          <p:cNvSpPr txBox="1">
            <a:spLocks noGrp="1"/>
          </p:cNvSpPr>
          <p:nvPr>
            <p:ph type="body" idx="1"/>
          </p:nvPr>
        </p:nvSpPr>
        <p:spPr>
          <a:xfrm>
            <a:off x="589684" y="1369219"/>
            <a:ext cx="6385275" cy="32634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2100"/>
              <a:buNone/>
              <a:defRPr/>
            </a:lvl1pPr>
            <a:lvl2pPr marL="914400" lvl="1" indent="-317500" algn="l">
              <a:lnSpc>
                <a:spcPct val="100000"/>
              </a:lnSpc>
              <a:spcBef>
                <a:spcPts val="400"/>
              </a:spcBef>
              <a:spcAft>
                <a:spcPts val="0"/>
              </a:spcAft>
              <a:buClr>
                <a:srgbClr val="333333"/>
              </a:buClr>
              <a:buSzPts val="1400"/>
              <a:buChar char="•"/>
              <a:defRPr/>
            </a:lvl2pPr>
            <a:lvl3pPr marL="1371600" lvl="2" indent="-317500" algn="l">
              <a:lnSpc>
                <a:spcPct val="100000"/>
              </a:lnSpc>
              <a:spcBef>
                <a:spcPts val="400"/>
              </a:spcBef>
              <a:spcAft>
                <a:spcPts val="0"/>
              </a:spcAft>
              <a:buClr>
                <a:srgbClr val="333333"/>
              </a:buClr>
              <a:buSzPts val="14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12" name="Google Shape;8312;g7c97891937_2_3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13" name="Google Shape;8313;g7c97891937_2_38"/>
          <p:cNvSpPr txBox="1"/>
          <p:nvPr/>
        </p:nvSpPr>
        <p:spPr>
          <a:xfrm>
            <a:off x="6883976" y="4859698"/>
            <a:ext cx="2057400" cy="2738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314" name="Google Shape;8314;g7c97891937_2_3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15" name="Google Shape;8315;g7c97891937_2_38"/>
          <p:cNvSpPr txBox="1">
            <a:spLocks noGrp="1"/>
          </p:cNvSpPr>
          <p:nvPr>
            <p:ph type="title"/>
          </p:nvPr>
        </p:nvSpPr>
        <p:spPr>
          <a:xfrm>
            <a:off x="589684" y="156945"/>
            <a:ext cx="6385275"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316" name="Google Shape;8316;g7c97891937_2_38"/>
          <p:cNvGrpSpPr/>
          <p:nvPr/>
        </p:nvGrpSpPr>
        <p:grpSpPr>
          <a:xfrm>
            <a:off x="4425599" y="0"/>
            <a:ext cx="4718402" cy="5143501"/>
            <a:chOff x="5900799" y="0"/>
            <a:chExt cx="6291203" cy="6858002"/>
          </a:xfrm>
        </p:grpSpPr>
        <p:pic>
          <p:nvPicPr>
            <p:cNvPr id="8317" name="Google Shape;8317;g7c97891937_2_38"/>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8318" name="Google Shape;8318;g7c97891937_2_38"/>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319"/>
        <p:cNvGrpSpPr/>
        <p:nvPr/>
      </p:nvGrpSpPr>
      <p:grpSpPr>
        <a:xfrm>
          <a:off x="0" y="0"/>
          <a:ext cx="0" cy="0"/>
          <a:chOff x="0" y="0"/>
          <a:chExt cx="0" cy="0"/>
        </a:xfrm>
      </p:grpSpPr>
      <p:sp>
        <p:nvSpPr>
          <p:cNvPr id="8320" name="Google Shape;8320;g7c97891937_2_4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21" name="Google Shape;8321;g7c97891937_2_4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22" name="Google Shape;8322;g7c97891937_2_4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8323"/>
        <p:cNvGrpSpPr/>
        <p:nvPr/>
      </p:nvGrpSpPr>
      <p:grpSpPr>
        <a:xfrm>
          <a:off x="0" y="0"/>
          <a:ext cx="0" cy="0"/>
          <a:chOff x="0" y="0"/>
          <a:chExt cx="0" cy="0"/>
        </a:xfrm>
      </p:grpSpPr>
      <p:sp>
        <p:nvSpPr>
          <p:cNvPr id="8324" name="Google Shape;8324;g7c97891937_2_51"/>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25" name="Google Shape;8325;g7c97891937_2_51"/>
          <p:cNvSpPr>
            <a:spLocks noGrp="1"/>
          </p:cNvSpPr>
          <p:nvPr>
            <p:ph type="pic" idx="2"/>
          </p:nvPr>
        </p:nvSpPr>
        <p:spPr>
          <a:xfrm>
            <a:off x="-34875" y="-50004"/>
            <a:ext cx="9264150" cy="52573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26" name="Google Shape;8326;g7c97891937_2_51"/>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27" name="Google Shape;8327;g7c97891937_2_51"/>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2900"/>
              <a:buFont typeface="verdan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328" name="Google Shape;8328;g7c97891937_2_51"/>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8329"/>
        <p:cNvGrpSpPr/>
        <p:nvPr/>
      </p:nvGrpSpPr>
      <p:grpSpPr>
        <a:xfrm>
          <a:off x="0" y="0"/>
          <a:ext cx="0" cy="0"/>
          <a:chOff x="0" y="0"/>
          <a:chExt cx="0" cy="0"/>
        </a:xfrm>
      </p:grpSpPr>
      <p:sp>
        <p:nvSpPr>
          <p:cNvPr id="8330" name="Google Shape;8330;g7c97891937_2_5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331" name="Google Shape;8331;g7c97891937_2_57"/>
          <p:cNvGrpSpPr/>
          <p:nvPr/>
        </p:nvGrpSpPr>
        <p:grpSpPr>
          <a:xfrm>
            <a:off x="1148912" y="1857479"/>
            <a:ext cx="6751153" cy="1377000"/>
            <a:chOff x="1531882" y="2476638"/>
            <a:chExt cx="9001537" cy="1836000"/>
          </a:xfrm>
        </p:grpSpPr>
        <p:sp>
          <p:nvSpPr>
            <p:cNvPr id="8332" name="Google Shape;8332;g7c97891937_2_57"/>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33" name="Google Shape;8333;g7c97891937_2_57"/>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34" name="Google Shape;8334;g7c97891937_2_57"/>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335" name="Google Shape;8335;g7c97891937_2_57"/>
          <p:cNvSpPr txBox="1">
            <a:spLocks noGrp="1"/>
          </p:cNvSpPr>
          <p:nvPr>
            <p:ph type="body" idx="1"/>
          </p:nvPr>
        </p:nvSpPr>
        <p:spPr>
          <a:xfrm>
            <a:off x="842069" y="3384207"/>
            <a:ext cx="1990575" cy="5310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400"/>
              <a:buNone/>
              <a:defRPr sz="1400"/>
            </a:lvl1pPr>
            <a:lvl2pPr marL="914400" lvl="1" indent="-228600" algn="ctr">
              <a:lnSpc>
                <a:spcPct val="100000"/>
              </a:lnSpc>
              <a:spcBef>
                <a:spcPts val="400"/>
              </a:spcBef>
              <a:spcAft>
                <a:spcPts val="0"/>
              </a:spcAft>
              <a:buClr>
                <a:srgbClr val="333333"/>
              </a:buClr>
              <a:buSzPts val="1500"/>
              <a:buNone/>
              <a:defRPr sz="1500"/>
            </a:lvl2pPr>
            <a:lvl3pPr marL="1371600" lvl="2" indent="-228600" algn="ctr">
              <a:lnSpc>
                <a:spcPct val="100000"/>
              </a:lnSpc>
              <a:spcBef>
                <a:spcPts val="400"/>
              </a:spcBef>
              <a:spcAft>
                <a:spcPts val="0"/>
              </a:spcAft>
              <a:buClr>
                <a:srgbClr val="333333"/>
              </a:buClr>
              <a:buSzPts val="1500"/>
              <a:buNone/>
              <a:defRPr sz="1500"/>
            </a:lvl3pPr>
            <a:lvl4pPr marL="1828800" lvl="3" indent="-228600" algn="ctr">
              <a:lnSpc>
                <a:spcPct val="100000"/>
              </a:lnSpc>
              <a:spcBef>
                <a:spcPts val="400"/>
              </a:spcBef>
              <a:spcAft>
                <a:spcPts val="0"/>
              </a:spcAft>
              <a:buClr>
                <a:srgbClr val="333333"/>
              </a:buClr>
              <a:buSzPts val="1500"/>
              <a:buNone/>
              <a:defRPr sz="1500"/>
            </a:lvl4pPr>
            <a:lvl5pPr marL="2286000" lvl="4" indent="-228600" algn="ctr">
              <a:lnSpc>
                <a:spcPct val="10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36" name="Google Shape;8336;g7c97891937_2_57"/>
          <p:cNvSpPr txBox="1">
            <a:spLocks noGrp="1"/>
          </p:cNvSpPr>
          <p:nvPr>
            <p:ph type="body" idx="2"/>
          </p:nvPr>
        </p:nvSpPr>
        <p:spPr>
          <a:xfrm>
            <a:off x="3574421" y="3384207"/>
            <a:ext cx="1994175" cy="5310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400"/>
              <a:buNone/>
              <a:defRPr sz="1400"/>
            </a:lvl1pPr>
            <a:lvl2pPr marL="914400" lvl="1" indent="-228600" algn="ctr">
              <a:lnSpc>
                <a:spcPct val="100000"/>
              </a:lnSpc>
              <a:spcBef>
                <a:spcPts val="400"/>
              </a:spcBef>
              <a:spcAft>
                <a:spcPts val="0"/>
              </a:spcAft>
              <a:buClr>
                <a:srgbClr val="333333"/>
              </a:buClr>
              <a:buSzPts val="1500"/>
              <a:buNone/>
              <a:defRPr sz="1500"/>
            </a:lvl2pPr>
            <a:lvl3pPr marL="1371600" lvl="2" indent="-228600" algn="ctr">
              <a:lnSpc>
                <a:spcPct val="100000"/>
              </a:lnSpc>
              <a:spcBef>
                <a:spcPts val="400"/>
              </a:spcBef>
              <a:spcAft>
                <a:spcPts val="0"/>
              </a:spcAft>
              <a:buClr>
                <a:srgbClr val="333333"/>
              </a:buClr>
              <a:buSzPts val="1500"/>
              <a:buNone/>
              <a:defRPr sz="1500"/>
            </a:lvl3pPr>
            <a:lvl4pPr marL="1828800" lvl="3" indent="-228600" algn="ctr">
              <a:lnSpc>
                <a:spcPct val="100000"/>
              </a:lnSpc>
              <a:spcBef>
                <a:spcPts val="400"/>
              </a:spcBef>
              <a:spcAft>
                <a:spcPts val="0"/>
              </a:spcAft>
              <a:buClr>
                <a:srgbClr val="333333"/>
              </a:buClr>
              <a:buSzPts val="1500"/>
              <a:buNone/>
              <a:defRPr sz="1500"/>
            </a:lvl4pPr>
            <a:lvl5pPr marL="2286000" lvl="4" indent="-228600" algn="ctr">
              <a:lnSpc>
                <a:spcPct val="10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37" name="Google Shape;8337;g7c97891937_2_57"/>
          <p:cNvSpPr txBox="1">
            <a:spLocks noGrp="1"/>
          </p:cNvSpPr>
          <p:nvPr>
            <p:ph type="body" idx="3"/>
          </p:nvPr>
        </p:nvSpPr>
        <p:spPr>
          <a:xfrm>
            <a:off x="6214447" y="3387540"/>
            <a:ext cx="1994175" cy="5310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400"/>
              <a:buNone/>
              <a:defRPr sz="1400"/>
            </a:lvl1pPr>
            <a:lvl2pPr marL="914400" lvl="1" indent="-228600" algn="ctr">
              <a:lnSpc>
                <a:spcPct val="100000"/>
              </a:lnSpc>
              <a:spcBef>
                <a:spcPts val="400"/>
              </a:spcBef>
              <a:spcAft>
                <a:spcPts val="0"/>
              </a:spcAft>
              <a:buClr>
                <a:srgbClr val="333333"/>
              </a:buClr>
              <a:buSzPts val="1500"/>
              <a:buNone/>
              <a:defRPr sz="1500"/>
            </a:lvl2pPr>
            <a:lvl3pPr marL="1371600" lvl="2" indent="-228600" algn="ctr">
              <a:lnSpc>
                <a:spcPct val="100000"/>
              </a:lnSpc>
              <a:spcBef>
                <a:spcPts val="400"/>
              </a:spcBef>
              <a:spcAft>
                <a:spcPts val="0"/>
              </a:spcAft>
              <a:buClr>
                <a:srgbClr val="333333"/>
              </a:buClr>
              <a:buSzPts val="1500"/>
              <a:buNone/>
              <a:defRPr sz="1500"/>
            </a:lvl3pPr>
            <a:lvl4pPr marL="1828800" lvl="3" indent="-228600" algn="ctr">
              <a:lnSpc>
                <a:spcPct val="100000"/>
              </a:lnSpc>
              <a:spcBef>
                <a:spcPts val="400"/>
              </a:spcBef>
              <a:spcAft>
                <a:spcPts val="0"/>
              </a:spcAft>
              <a:buClr>
                <a:srgbClr val="333333"/>
              </a:buClr>
              <a:buSzPts val="1500"/>
              <a:buNone/>
              <a:defRPr sz="1500"/>
            </a:lvl4pPr>
            <a:lvl5pPr marL="2286000" lvl="4" indent="-228600" algn="ctr">
              <a:lnSpc>
                <a:spcPct val="10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38" name="Google Shape;8338;g7c97891937_2_5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39" name="Google Shape;8339;g7c97891937_2_5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8340"/>
        <p:cNvGrpSpPr/>
        <p:nvPr/>
      </p:nvGrpSpPr>
      <p:grpSpPr>
        <a:xfrm>
          <a:off x="0" y="0"/>
          <a:ext cx="0" cy="0"/>
          <a:chOff x="0" y="0"/>
          <a:chExt cx="0" cy="0"/>
        </a:xfrm>
      </p:grpSpPr>
      <p:sp>
        <p:nvSpPr>
          <p:cNvPr id="8341" name="Google Shape;8341;g7c97891937_2_6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42" name="Google Shape;8342;g7c97891937_2_68"/>
          <p:cNvSpPr txBox="1">
            <a:spLocks noGrp="1"/>
          </p:cNvSpPr>
          <p:nvPr>
            <p:ph type="title"/>
          </p:nvPr>
        </p:nvSpPr>
        <p:spPr>
          <a:xfrm>
            <a:off x="589684" y="156945"/>
            <a:ext cx="7886700" cy="5001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3" name="Google Shape;8343;g7c97891937_2_6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4" name="Google Shape;8344;g7c97891937_2_68"/>
          <p:cNvSpPr txBox="1">
            <a:spLocks noGrp="1"/>
          </p:cNvSpPr>
          <p:nvPr>
            <p:ph type="body" idx="1"/>
          </p:nvPr>
        </p:nvSpPr>
        <p:spPr>
          <a:xfrm>
            <a:off x="591379" y="657133"/>
            <a:ext cx="7886700" cy="8516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100000"/>
              </a:lnSpc>
              <a:spcBef>
                <a:spcPts val="400"/>
              </a:spcBef>
              <a:spcAft>
                <a:spcPts val="0"/>
              </a:spcAft>
              <a:buClr>
                <a:srgbClr val="333333"/>
              </a:buClr>
              <a:buSzPts val="1400"/>
              <a:buNone/>
              <a:defRPr sz="1400"/>
            </a:lvl2pPr>
            <a:lvl3pPr marL="1371600" lvl="2" indent="-228600" algn="l">
              <a:lnSpc>
                <a:spcPct val="100000"/>
              </a:lnSpc>
              <a:spcBef>
                <a:spcPts val="400"/>
              </a:spcBef>
              <a:spcAft>
                <a:spcPts val="0"/>
              </a:spcAft>
              <a:buClr>
                <a:srgbClr val="333333"/>
              </a:buClr>
              <a:buSzPts val="1100"/>
              <a:buNone/>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8345"/>
        <p:cNvGrpSpPr/>
        <p:nvPr/>
      </p:nvGrpSpPr>
      <p:grpSpPr>
        <a:xfrm>
          <a:off x="0" y="0"/>
          <a:ext cx="0" cy="0"/>
          <a:chOff x="0" y="0"/>
          <a:chExt cx="0" cy="0"/>
        </a:xfrm>
      </p:grpSpPr>
      <p:sp>
        <p:nvSpPr>
          <p:cNvPr id="8346" name="Google Shape;8346;g7c97891937_2_7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47" name="Google Shape;8347;g7c97891937_2_73"/>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8" name="Google Shape;8348;g7c97891937_2_7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9" name="Google Shape;8349;g7c97891937_2_73"/>
          <p:cNvSpPr txBox="1">
            <a:spLocks noGrp="1"/>
          </p:cNvSpPr>
          <p:nvPr>
            <p:ph type="body" idx="1"/>
          </p:nvPr>
        </p:nvSpPr>
        <p:spPr>
          <a:xfrm>
            <a:off x="591379" y="1070172"/>
            <a:ext cx="7886700" cy="8516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100000"/>
              </a:lnSpc>
              <a:spcBef>
                <a:spcPts val="400"/>
              </a:spcBef>
              <a:spcAft>
                <a:spcPts val="0"/>
              </a:spcAft>
              <a:buClr>
                <a:srgbClr val="333333"/>
              </a:buClr>
              <a:buSzPts val="1400"/>
              <a:buNone/>
              <a:defRPr sz="1400"/>
            </a:lvl2pPr>
            <a:lvl3pPr marL="1371600" lvl="2" indent="-228600" algn="l">
              <a:lnSpc>
                <a:spcPct val="100000"/>
              </a:lnSpc>
              <a:spcBef>
                <a:spcPts val="400"/>
              </a:spcBef>
              <a:spcAft>
                <a:spcPts val="0"/>
              </a:spcAft>
              <a:buClr>
                <a:srgbClr val="333333"/>
              </a:buClr>
              <a:buSzPts val="1100"/>
              <a:buNone/>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8350"/>
        <p:cNvGrpSpPr/>
        <p:nvPr/>
      </p:nvGrpSpPr>
      <p:grpSpPr>
        <a:xfrm>
          <a:off x="0" y="0"/>
          <a:ext cx="0" cy="0"/>
          <a:chOff x="0" y="0"/>
          <a:chExt cx="0" cy="0"/>
        </a:xfrm>
      </p:grpSpPr>
      <p:sp>
        <p:nvSpPr>
          <p:cNvPr id="8351" name="Google Shape;8351;g7c97891937_2_7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352" name="Google Shape;8352;g7c97891937_2_78"/>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353" name="Google Shape;8353;g7c97891937_2_78"/>
          <p:cNvSpPr>
            <a:spLocks noGrp="1"/>
          </p:cNvSpPr>
          <p:nvPr>
            <p:ph type="pic" idx="2"/>
          </p:nvPr>
        </p:nvSpPr>
        <p:spPr>
          <a:xfrm>
            <a:off x="1052626"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4" name="Google Shape;8354;g7c97891937_2_78"/>
          <p:cNvSpPr>
            <a:spLocks noGrp="1"/>
          </p:cNvSpPr>
          <p:nvPr>
            <p:ph type="pic" idx="3"/>
          </p:nvPr>
        </p:nvSpPr>
        <p:spPr>
          <a:xfrm>
            <a:off x="2933433"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5" name="Google Shape;8355;g7c97891937_2_78"/>
          <p:cNvSpPr>
            <a:spLocks noGrp="1"/>
          </p:cNvSpPr>
          <p:nvPr>
            <p:ph type="pic" idx="4"/>
          </p:nvPr>
        </p:nvSpPr>
        <p:spPr>
          <a:xfrm>
            <a:off x="4814239"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6" name="Google Shape;8356;g7c97891937_2_78"/>
          <p:cNvSpPr>
            <a:spLocks noGrp="1"/>
          </p:cNvSpPr>
          <p:nvPr>
            <p:ph type="pic" idx="5"/>
          </p:nvPr>
        </p:nvSpPr>
        <p:spPr>
          <a:xfrm>
            <a:off x="6695046"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7" name="Google Shape;8357;g7c97891937_2_7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58" name="Google Shape;8358;g7c97891937_2_78"/>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5"/>
        <p:cNvGrpSpPr/>
        <p:nvPr/>
      </p:nvGrpSpPr>
      <p:grpSpPr>
        <a:xfrm>
          <a:off x="0" y="0"/>
          <a:ext cx="0" cy="0"/>
          <a:chOff x="0" y="0"/>
          <a:chExt cx="0" cy="0"/>
        </a:xfrm>
      </p:grpSpPr>
      <p:sp>
        <p:nvSpPr>
          <p:cNvPr id="66" name="Google Shape;66;p7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8359"/>
        <p:cNvGrpSpPr/>
        <p:nvPr/>
      </p:nvGrpSpPr>
      <p:grpSpPr>
        <a:xfrm>
          <a:off x="0" y="0"/>
          <a:ext cx="0" cy="0"/>
          <a:chOff x="0" y="0"/>
          <a:chExt cx="0" cy="0"/>
        </a:xfrm>
      </p:grpSpPr>
      <p:sp>
        <p:nvSpPr>
          <p:cNvPr id="8360" name="Google Shape;8360;g7c97891937_2_8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361" name="Google Shape;8361;g7c97891937_2_87"/>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362" name="Google Shape;8362;g7c97891937_2_87"/>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63" name="Google Shape;8363;g7c97891937_2_87"/>
          <p:cNvSpPr txBox="1">
            <a:spLocks noGrp="1"/>
          </p:cNvSpPr>
          <p:nvPr>
            <p:ph type="body" idx="1"/>
          </p:nvPr>
        </p:nvSpPr>
        <p:spPr>
          <a:xfrm>
            <a:off x="1293400"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4" name="Google Shape;8364;g7c97891937_2_87"/>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5" name="Google Shape;8365;g7c97891937_2_87"/>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66" name="Google Shape;8366;g7c97891937_2_87"/>
          <p:cNvSpPr txBox="1">
            <a:spLocks noGrp="1"/>
          </p:cNvSpPr>
          <p:nvPr>
            <p:ph type="body" idx="5"/>
          </p:nvPr>
        </p:nvSpPr>
        <p:spPr>
          <a:xfrm>
            <a:off x="3039337"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7" name="Google Shape;8367;g7c97891937_2_87"/>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8" name="Google Shape;8368;g7c97891937_2_87"/>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69" name="Google Shape;8369;g7c97891937_2_87"/>
          <p:cNvSpPr txBox="1">
            <a:spLocks noGrp="1"/>
          </p:cNvSpPr>
          <p:nvPr>
            <p:ph type="body" idx="8"/>
          </p:nvPr>
        </p:nvSpPr>
        <p:spPr>
          <a:xfrm>
            <a:off x="4785273"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0" name="Google Shape;8370;g7c97891937_2_87"/>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1" name="Google Shape;8371;g7c97891937_2_87"/>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72" name="Google Shape;8372;g7c97891937_2_87"/>
          <p:cNvSpPr txBox="1">
            <a:spLocks noGrp="1"/>
          </p:cNvSpPr>
          <p:nvPr>
            <p:ph type="body" idx="14"/>
          </p:nvPr>
        </p:nvSpPr>
        <p:spPr>
          <a:xfrm>
            <a:off x="6531209"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3" name="Google Shape;8373;g7c97891937_2_87"/>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4" name="Google Shape;8374;g7c97891937_2_87"/>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75" name="Google Shape;8375;g7c97891937_2_87"/>
          <p:cNvSpPr txBox="1">
            <a:spLocks noGrp="1"/>
          </p:cNvSpPr>
          <p:nvPr>
            <p:ph type="body" idx="17"/>
          </p:nvPr>
        </p:nvSpPr>
        <p:spPr>
          <a:xfrm>
            <a:off x="1293400"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6" name="Google Shape;8376;g7c97891937_2_87"/>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7" name="Google Shape;8377;g7c97891937_2_87"/>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78" name="Google Shape;8378;g7c97891937_2_87"/>
          <p:cNvSpPr txBox="1">
            <a:spLocks noGrp="1"/>
          </p:cNvSpPr>
          <p:nvPr>
            <p:ph type="body" idx="20"/>
          </p:nvPr>
        </p:nvSpPr>
        <p:spPr>
          <a:xfrm>
            <a:off x="3039337"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9" name="Google Shape;8379;g7c97891937_2_87"/>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0" name="Google Shape;8380;g7c97891937_2_87"/>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81" name="Google Shape;8381;g7c97891937_2_87"/>
          <p:cNvSpPr txBox="1">
            <a:spLocks noGrp="1"/>
          </p:cNvSpPr>
          <p:nvPr>
            <p:ph type="body" idx="23"/>
          </p:nvPr>
        </p:nvSpPr>
        <p:spPr>
          <a:xfrm>
            <a:off x="4785273"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2" name="Google Shape;8382;g7c97891937_2_87"/>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3" name="Google Shape;8383;g7c97891937_2_87"/>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84" name="Google Shape;8384;g7c97891937_2_87"/>
          <p:cNvSpPr txBox="1">
            <a:spLocks noGrp="1"/>
          </p:cNvSpPr>
          <p:nvPr>
            <p:ph type="body" idx="26"/>
          </p:nvPr>
        </p:nvSpPr>
        <p:spPr>
          <a:xfrm>
            <a:off x="6531209"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5" name="Google Shape;8385;g7c97891937_2_87"/>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6" name="Google Shape;8386;g7c97891937_2_8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87" name="Google Shape;8387;g7c97891937_2_8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8388"/>
        <p:cNvGrpSpPr/>
        <p:nvPr/>
      </p:nvGrpSpPr>
      <p:grpSpPr>
        <a:xfrm>
          <a:off x="0" y="0"/>
          <a:ext cx="0" cy="0"/>
          <a:chOff x="0" y="0"/>
          <a:chExt cx="0" cy="0"/>
        </a:xfrm>
      </p:grpSpPr>
      <p:sp>
        <p:nvSpPr>
          <p:cNvPr id="8389" name="Google Shape;8389;g7c97891937_2_11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90" name="Google Shape;8390;g7c97891937_2_116"/>
          <p:cNvSpPr>
            <a:spLocks noGrp="1"/>
          </p:cNvSpPr>
          <p:nvPr>
            <p:ph type="pic" idx="2"/>
          </p:nvPr>
        </p:nvSpPr>
        <p:spPr>
          <a:xfrm>
            <a:off x="4636008" y="1535906"/>
            <a:ext cx="4508100" cy="13929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1" name="Google Shape;8391;g7c97891937_2_116"/>
          <p:cNvSpPr>
            <a:spLocks noGrp="1"/>
          </p:cNvSpPr>
          <p:nvPr>
            <p:ph type="pic" idx="3"/>
          </p:nvPr>
        </p:nvSpPr>
        <p:spPr>
          <a:xfrm>
            <a:off x="0" y="1535906"/>
            <a:ext cx="4471425" cy="13929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2" name="Google Shape;8392;g7c97891937_2_11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93" name="Google Shape;8393;g7c97891937_2_116"/>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8394"/>
        <p:cNvGrpSpPr/>
        <p:nvPr/>
      </p:nvGrpSpPr>
      <p:grpSpPr>
        <a:xfrm>
          <a:off x="0" y="0"/>
          <a:ext cx="0" cy="0"/>
          <a:chOff x="0" y="0"/>
          <a:chExt cx="0" cy="0"/>
        </a:xfrm>
      </p:grpSpPr>
      <p:sp>
        <p:nvSpPr>
          <p:cNvPr id="8395" name="Google Shape;8395;g7c97891937_2_122"/>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96" name="Google Shape;8396;g7c97891937_2_122"/>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7" name="Google Shape;8397;g7c97891937_2_122"/>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8" name="Google Shape;8398;g7c97891937_2_122"/>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9" name="Google Shape;8399;g7c97891937_2_122"/>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00" name="Google Shape;8400;g7c97891937_2_122"/>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8401"/>
        <p:cNvGrpSpPr/>
        <p:nvPr/>
      </p:nvGrpSpPr>
      <p:grpSpPr>
        <a:xfrm>
          <a:off x="0" y="0"/>
          <a:ext cx="0" cy="0"/>
          <a:chOff x="0" y="0"/>
          <a:chExt cx="0" cy="0"/>
        </a:xfrm>
      </p:grpSpPr>
      <p:sp>
        <p:nvSpPr>
          <p:cNvPr id="8402" name="Google Shape;8402;g7c97891937_2_129"/>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03" name="Google Shape;8403;g7c97891937_2_129"/>
          <p:cNvSpPr/>
          <p:nvPr/>
        </p:nvSpPr>
        <p:spPr>
          <a:xfrm>
            <a:off x="0" y="1707204"/>
            <a:ext cx="9144000" cy="2319975"/>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404" name="Google Shape;8404;g7c97891937_2_129"/>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05" name="Google Shape;8405;g7c97891937_2_129"/>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8406"/>
        <p:cNvGrpSpPr/>
        <p:nvPr/>
      </p:nvGrpSpPr>
      <p:grpSpPr>
        <a:xfrm>
          <a:off x="0" y="0"/>
          <a:ext cx="0" cy="0"/>
          <a:chOff x="0" y="0"/>
          <a:chExt cx="0" cy="0"/>
        </a:xfrm>
      </p:grpSpPr>
      <p:sp>
        <p:nvSpPr>
          <p:cNvPr id="8407" name="Google Shape;8407;g7c97891937_2_134"/>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08" name="Google Shape;8408;g7c97891937_2_134"/>
          <p:cNvSpPr>
            <a:spLocks noGrp="1"/>
          </p:cNvSpPr>
          <p:nvPr>
            <p:ph type="pic" idx="2"/>
          </p:nvPr>
        </p:nvSpPr>
        <p:spPr>
          <a:xfrm>
            <a:off x="0"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09" name="Google Shape;8409;g7c97891937_2_134"/>
          <p:cNvSpPr>
            <a:spLocks noGrp="1"/>
          </p:cNvSpPr>
          <p:nvPr>
            <p:ph type="pic" idx="3"/>
          </p:nvPr>
        </p:nvSpPr>
        <p:spPr>
          <a:xfrm>
            <a:off x="2295144"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10" name="Google Shape;8410;g7c97891937_2_134"/>
          <p:cNvSpPr>
            <a:spLocks noGrp="1"/>
          </p:cNvSpPr>
          <p:nvPr>
            <p:ph type="pic" idx="4"/>
          </p:nvPr>
        </p:nvSpPr>
        <p:spPr>
          <a:xfrm>
            <a:off x="4590288"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11" name="Google Shape;8411;g7c97891937_2_134"/>
          <p:cNvSpPr>
            <a:spLocks noGrp="1"/>
          </p:cNvSpPr>
          <p:nvPr>
            <p:ph type="pic" idx="5"/>
          </p:nvPr>
        </p:nvSpPr>
        <p:spPr>
          <a:xfrm>
            <a:off x="6885432"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12" name="Google Shape;8412;g7c97891937_2_134"/>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13" name="Google Shape;8413;g7c97891937_2_134"/>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8414"/>
        <p:cNvGrpSpPr/>
        <p:nvPr/>
      </p:nvGrpSpPr>
      <p:grpSpPr>
        <a:xfrm>
          <a:off x="0" y="0"/>
          <a:ext cx="0" cy="0"/>
          <a:chOff x="0" y="0"/>
          <a:chExt cx="0" cy="0"/>
        </a:xfrm>
      </p:grpSpPr>
      <p:sp>
        <p:nvSpPr>
          <p:cNvPr id="8415" name="Google Shape;8415;g7c97891937_2_142"/>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16" name="Google Shape;8416;g7c97891937_2_142"/>
          <p:cNvSpPr>
            <a:spLocks noGrp="1"/>
          </p:cNvSpPr>
          <p:nvPr>
            <p:ph type="pic" idx="2"/>
          </p:nvPr>
        </p:nvSpPr>
        <p:spPr>
          <a:xfrm>
            <a:off x="-34873" y="-38380"/>
            <a:ext cx="9271800" cy="52341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pic>
        <p:nvPicPr>
          <p:cNvPr id="8417" name="Google Shape;8417;g7c97891937_2_142"/>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8418"/>
        <p:cNvGrpSpPr/>
        <p:nvPr/>
      </p:nvGrpSpPr>
      <p:grpSpPr>
        <a:xfrm>
          <a:off x="0" y="0"/>
          <a:ext cx="0" cy="0"/>
          <a:chOff x="0" y="0"/>
          <a:chExt cx="0" cy="0"/>
        </a:xfrm>
      </p:grpSpPr>
      <p:sp>
        <p:nvSpPr>
          <p:cNvPr id="8419" name="Google Shape;8419;g7c97891937_2_14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20" name="Google Shape;8420;g7c97891937_2_14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21" name="Google Shape;8421;g7c97891937_2_146"/>
          <p:cNvSpPr/>
          <p:nvPr/>
        </p:nvSpPr>
        <p:spPr>
          <a:xfrm>
            <a:off x="3269389" y="525518"/>
            <a:ext cx="5672025" cy="406215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422" name="Google Shape;8422;g7c97891937_2_146"/>
          <p:cNvSpPr>
            <a:spLocks noGrp="1"/>
          </p:cNvSpPr>
          <p:nvPr>
            <p:ph type="media" idx="2"/>
          </p:nvPr>
        </p:nvSpPr>
        <p:spPr>
          <a:xfrm>
            <a:off x="3269595" y="524881"/>
            <a:ext cx="5671350" cy="406305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23" name="Google Shape;8423;g7c97891937_2_146"/>
          <p:cNvSpPr txBox="1">
            <a:spLocks noGrp="1"/>
          </p:cNvSpPr>
          <p:nvPr>
            <p:ph type="body" idx="1"/>
          </p:nvPr>
        </p:nvSpPr>
        <p:spPr>
          <a:xfrm>
            <a:off x="386182" y="1459039"/>
            <a:ext cx="2720025" cy="211117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solidFill>
                  <a:srgbClr val="333333"/>
                </a:solidFill>
              </a:defRPr>
            </a:lvl1pPr>
            <a:lvl2pPr marL="914400" lvl="1" indent="-228600" algn="l">
              <a:lnSpc>
                <a:spcPct val="100000"/>
              </a:lnSpc>
              <a:spcBef>
                <a:spcPts val="400"/>
              </a:spcBef>
              <a:spcAft>
                <a:spcPts val="0"/>
              </a:spcAft>
              <a:buClr>
                <a:srgbClr val="333333"/>
              </a:buClr>
              <a:buSzPts val="1800"/>
              <a:buNone/>
              <a:defRPr/>
            </a:lvl2pPr>
            <a:lvl3pPr marL="1371600" lvl="2" indent="-228600" algn="l">
              <a:lnSpc>
                <a:spcPct val="100000"/>
              </a:lnSpc>
              <a:spcBef>
                <a:spcPts val="400"/>
              </a:spcBef>
              <a:spcAft>
                <a:spcPts val="0"/>
              </a:spcAft>
              <a:buClr>
                <a:srgbClr val="333333"/>
              </a:buClr>
              <a:buSzPts val="1500"/>
              <a:buNone/>
              <a:defRPr/>
            </a:lvl3pPr>
            <a:lvl4pPr marL="1828800" lvl="3" indent="-228600" algn="l">
              <a:lnSpc>
                <a:spcPct val="100000"/>
              </a:lnSpc>
              <a:spcBef>
                <a:spcPts val="400"/>
              </a:spcBef>
              <a:spcAft>
                <a:spcPts val="0"/>
              </a:spcAft>
              <a:buClr>
                <a:srgbClr val="333333"/>
              </a:buClr>
              <a:buSzPts val="1400"/>
              <a:buNone/>
              <a:defRPr/>
            </a:lvl4pPr>
            <a:lvl5pPr marL="2286000" lvl="4" indent="-228600" algn="l">
              <a:lnSpc>
                <a:spcPct val="100000"/>
              </a:lnSpc>
              <a:spcBef>
                <a:spcPts val="400"/>
              </a:spcBef>
              <a:spcAft>
                <a:spcPts val="0"/>
              </a:spcAft>
              <a:buClr>
                <a:srgbClr val="333333"/>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24" name="Google Shape;8424;g7c97891937_2_146"/>
          <p:cNvSpPr/>
          <p:nvPr/>
        </p:nvSpPr>
        <p:spPr>
          <a:xfrm>
            <a:off x="3269389" y="524924"/>
            <a:ext cx="5671575" cy="4062825"/>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8425"/>
        <p:cNvGrpSpPr/>
        <p:nvPr/>
      </p:nvGrpSpPr>
      <p:grpSpPr>
        <a:xfrm>
          <a:off x="0" y="0"/>
          <a:ext cx="0" cy="0"/>
          <a:chOff x="0" y="0"/>
          <a:chExt cx="0" cy="0"/>
        </a:xfrm>
      </p:grpSpPr>
      <p:sp>
        <p:nvSpPr>
          <p:cNvPr id="8426" name="Google Shape;8426;g7c97891937_2_15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427" name="Google Shape;8427;g7c97891937_2_153"/>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428" name="Google Shape;8428;g7c97891937_2_153"/>
          <p:cNvSpPr>
            <a:spLocks noGrp="1"/>
          </p:cNvSpPr>
          <p:nvPr>
            <p:ph type="pic" idx="2"/>
          </p:nvPr>
        </p:nvSpPr>
        <p:spPr>
          <a:xfrm>
            <a:off x="93518" y="1360828"/>
            <a:ext cx="210105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29" name="Google Shape;8429;g7c97891937_2_153"/>
          <p:cNvSpPr txBox="1">
            <a:spLocks noGrp="1"/>
          </p:cNvSpPr>
          <p:nvPr>
            <p:ph type="body" idx="1"/>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30" name="Google Shape;8430;g7c97891937_2_153"/>
          <p:cNvSpPr>
            <a:spLocks noGrp="1"/>
          </p:cNvSpPr>
          <p:nvPr>
            <p:ph type="pic" idx="3"/>
          </p:nvPr>
        </p:nvSpPr>
        <p:spPr>
          <a:xfrm>
            <a:off x="2294069" y="2487677"/>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1" name="Google Shape;8431;g7c97891937_2_153"/>
          <p:cNvSpPr>
            <a:spLocks noGrp="1"/>
          </p:cNvSpPr>
          <p:nvPr>
            <p:ph type="pic" idx="4"/>
          </p:nvPr>
        </p:nvSpPr>
        <p:spPr>
          <a:xfrm>
            <a:off x="2294069" y="1360828"/>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2" name="Google Shape;8432;g7c97891937_2_153"/>
          <p:cNvSpPr>
            <a:spLocks noGrp="1"/>
          </p:cNvSpPr>
          <p:nvPr>
            <p:ph type="pic" idx="5"/>
          </p:nvPr>
        </p:nvSpPr>
        <p:spPr>
          <a:xfrm>
            <a:off x="5702738" y="1360828"/>
            <a:ext cx="156600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3" name="Google Shape;8433;g7c97891937_2_153"/>
          <p:cNvSpPr>
            <a:spLocks noGrp="1"/>
          </p:cNvSpPr>
          <p:nvPr>
            <p:ph type="pic" idx="6"/>
          </p:nvPr>
        </p:nvSpPr>
        <p:spPr>
          <a:xfrm>
            <a:off x="7368155" y="2487677"/>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4" name="Google Shape;8434;g7c97891937_2_153"/>
          <p:cNvSpPr>
            <a:spLocks noGrp="1"/>
          </p:cNvSpPr>
          <p:nvPr>
            <p:ph type="pic" idx="7"/>
          </p:nvPr>
        </p:nvSpPr>
        <p:spPr>
          <a:xfrm>
            <a:off x="7368155" y="1360828"/>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5" name="Google Shape;8435;g7c97891937_2_153"/>
          <p:cNvSpPr>
            <a:spLocks noGrp="1"/>
          </p:cNvSpPr>
          <p:nvPr>
            <p:ph type="pic" idx="8"/>
          </p:nvPr>
        </p:nvSpPr>
        <p:spPr>
          <a:xfrm>
            <a:off x="3540771" y="2487677"/>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6" name="Google Shape;8436;g7c97891937_2_153"/>
          <p:cNvSpPr>
            <a:spLocks noGrp="1"/>
          </p:cNvSpPr>
          <p:nvPr>
            <p:ph type="pic" idx="9"/>
          </p:nvPr>
        </p:nvSpPr>
        <p:spPr>
          <a:xfrm>
            <a:off x="3540771" y="1360828"/>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7" name="Google Shape;8437;g7c97891937_2_15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38" name="Google Shape;8438;g7c97891937_2_153"/>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8439"/>
        <p:cNvGrpSpPr/>
        <p:nvPr/>
      </p:nvGrpSpPr>
      <p:grpSpPr>
        <a:xfrm>
          <a:off x="0" y="0"/>
          <a:ext cx="0" cy="0"/>
          <a:chOff x="0" y="0"/>
          <a:chExt cx="0" cy="0"/>
        </a:xfrm>
      </p:grpSpPr>
      <p:sp>
        <p:nvSpPr>
          <p:cNvPr id="8440" name="Google Shape;8440;g7c97891937_2_16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441" name="Google Shape;8441;g7c97891937_2_167"/>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442" name="Google Shape;8442;g7c97891937_2_167"/>
          <p:cNvSpPr>
            <a:spLocks noGrp="1"/>
          </p:cNvSpPr>
          <p:nvPr>
            <p:ph type="pic" idx="2"/>
          </p:nvPr>
        </p:nvSpPr>
        <p:spPr>
          <a:xfrm>
            <a:off x="77932" y="1360827"/>
            <a:ext cx="2116575" cy="3343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3" name="Google Shape;8443;g7c97891937_2_167"/>
          <p:cNvSpPr>
            <a:spLocks noGrp="1"/>
          </p:cNvSpPr>
          <p:nvPr>
            <p:ph type="pic" idx="3"/>
          </p:nvPr>
        </p:nvSpPr>
        <p:spPr>
          <a:xfrm>
            <a:off x="2294069" y="2487677"/>
            <a:ext cx="3309075" cy="22160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4" name="Google Shape;8444;g7c97891937_2_167"/>
          <p:cNvSpPr>
            <a:spLocks noGrp="1"/>
          </p:cNvSpPr>
          <p:nvPr>
            <p:ph type="pic" idx="4"/>
          </p:nvPr>
        </p:nvSpPr>
        <p:spPr>
          <a:xfrm>
            <a:off x="2294069" y="1360828"/>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5" name="Google Shape;8445;g7c97891937_2_167"/>
          <p:cNvSpPr>
            <a:spLocks noGrp="1"/>
          </p:cNvSpPr>
          <p:nvPr>
            <p:ph type="pic" idx="5"/>
          </p:nvPr>
        </p:nvSpPr>
        <p:spPr>
          <a:xfrm>
            <a:off x="5702738" y="1360828"/>
            <a:ext cx="156600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6" name="Google Shape;8446;g7c97891937_2_167"/>
          <p:cNvSpPr>
            <a:spLocks noGrp="1"/>
          </p:cNvSpPr>
          <p:nvPr>
            <p:ph type="pic" idx="6"/>
          </p:nvPr>
        </p:nvSpPr>
        <p:spPr>
          <a:xfrm>
            <a:off x="7368156" y="2487677"/>
            <a:ext cx="168750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7" name="Google Shape;8447;g7c97891937_2_167"/>
          <p:cNvSpPr>
            <a:spLocks noGrp="1"/>
          </p:cNvSpPr>
          <p:nvPr>
            <p:ph type="pic" idx="7"/>
          </p:nvPr>
        </p:nvSpPr>
        <p:spPr>
          <a:xfrm>
            <a:off x="7368156" y="1360828"/>
            <a:ext cx="168750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8" name="Google Shape;8448;g7c97891937_2_167"/>
          <p:cNvSpPr>
            <a:spLocks noGrp="1"/>
          </p:cNvSpPr>
          <p:nvPr>
            <p:ph type="pic" idx="8"/>
          </p:nvPr>
        </p:nvSpPr>
        <p:spPr>
          <a:xfrm>
            <a:off x="3540771" y="1360828"/>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9" name="Google Shape;8449;g7c97891937_2_167"/>
          <p:cNvSpPr>
            <a:spLocks noGrp="1"/>
          </p:cNvSpPr>
          <p:nvPr>
            <p:ph type="pic" idx="9"/>
          </p:nvPr>
        </p:nvSpPr>
        <p:spPr>
          <a:xfrm>
            <a:off x="5702738" y="3614527"/>
            <a:ext cx="3352950" cy="10892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0" name="Google Shape;8450;g7c97891937_2_16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51" name="Google Shape;8451;g7c97891937_2_16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8452"/>
        <p:cNvGrpSpPr/>
        <p:nvPr/>
      </p:nvGrpSpPr>
      <p:grpSpPr>
        <a:xfrm>
          <a:off x="0" y="0"/>
          <a:ext cx="0" cy="0"/>
          <a:chOff x="0" y="0"/>
          <a:chExt cx="0" cy="0"/>
        </a:xfrm>
      </p:grpSpPr>
      <p:sp>
        <p:nvSpPr>
          <p:cNvPr id="8453" name="Google Shape;8453;g7c97891937_2_18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454" name="Google Shape;8454;g7c97891937_2_180"/>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455" name="Google Shape;8455;g7c97891937_2_180"/>
          <p:cNvSpPr>
            <a:spLocks noGrp="1"/>
          </p:cNvSpPr>
          <p:nvPr>
            <p:ph type="pic" idx="2"/>
          </p:nvPr>
        </p:nvSpPr>
        <p:spPr>
          <a:xfrm>
            <a:off x="93518" y="384569"/>
            <a:ext cx="2101050" cy="3343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6" name="Google Shape;8456;g7c97891937_2_180"/>
          <p:cNvSpPr>
            <a:spLocks noGrp="1"/>
          </p:cNvSpPr>
          <p:nvPr>
            <p:ph type="pic" idx="3"/>
          </p:nvPr>
        </p:nvSpPr>
        <p:spPr>
          <a:xfrm>
            <a:off x="2294069" y="1511419"/>
            <a:ext cx="3309075" cy="22160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7" name="Google Shape;8457;g7c97891937_2_180"/>
          <p:cNvSpPr>
            <a:spLocks noGrp="1"/>
          </p:cNvSpPr>
          <p:nvPr>
            <p:ph type="pic" idx="4"/>
          </p:nvPr>
        </p:nvSpPr>
        <p:spPr>
          <a:xfrm>
            <a:off x="2294069" y="384569"/>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8" name="Google Shape;8458;g7c97891937_2_180"/>
          <p:cNvSpPr>
            <a:spLocks noGrp="1"/>
          </p:cNvSpPr>
          <p:nvPr>
            <p:ph type="pic" idx="5"/>
          </p:nvPr>
        </p:nvSpPr>
        <p:spPr>
          <a:xfrm>
            <a:off x="5702738" y="384569"/>
            <a:ext cx="156600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9" name="Google Shape;8459;g7c97891937_2_180"/>
          <p:cNvSpPr>
            <a:spLocks noGrp="1"/>
          </p:cNvSpPr>
          <p:nvPr>
            <p:ph type="pic" idx="6"/>
          </p:nvPr>
        </p:nvSpPr>
        <p:spPr>
          <a:xfrm>
            <a:off x="7368155" y="1511419"/>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0" name="Google Shape;8460;g7c97891937_2_180"/>
          <p:cNvSpPr>
            <a:spLocks noGrp="1"/>
          </p:cNvSpPr>
          <p:nvPr>
            <p:ph type="pic" idx="7"/>
          </p:nvPr>
        </p:nvSpPr>
        <p:spPr>
          <a:xfrm>
            <a:off x="7368155" y="384569"/>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1" name="Google Shape;8461;g7c97891937_2_180"/>
          <p:cNvSpPr>
            <a:spLocks noGrp="1"/>
          </p:cNvSpPr>
          <p:nvPr>
            <p:ph type="pic" idx="8"/>
          </p:nvPr>
        </p:nvSpPr>
        <p:spPr>
          <a:xfrm>
            <a:off x="3540771" y="384569"/>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2" name="Google Shape;8462;g7c97891937_2_180"/>
          <p:cNvSpPr>
            <a:spLocks noGrp="1"/>
          </p:cNvSpPr>
          <p:nvPr>
            <p:ph type="pic" idx="9"/>
          </p:nvPr>
        </p:nvSpPr>
        <p:spPr>
          <a:xfrm>
            <a:off x="5702738" y="2638268"/>
            <a:ext cx="3345075" cy="10892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3" name="Google Shape;8463;g7c97891937_2_180"/>
          <p:cNvSpPr txBox="1">
            <a:spLocks noGrp="1"/>
          </p:cNvSpPr>
          <p:nvPr>
            <p:ph type="body" idx="1"/>
          </p:nvPr>
        </p:nvSpPr>
        <p:spPr>
          <a:xfrm>
            <a:off x="628650" y="3809570"/>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64" name="Google Shape;8464;g7c97891937_2_18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itle">
  <p:cSld name="1_Blank Title">
    <p:spTree>
      <p:nvGrpSpPr>
        <p:cNvPr id="1" name="Shape 68"/>
        <p:cNvGrpSpPr/>
        <p:nvPr/>
      </p:nvGrpSpPr>
      <p:grpSpPr>
        <a:xfrm>
          <a:off x="0" y="0"/>
          <a:ext cx="0" cy="0"/>
          <a:chOff x="0" y="0"/>
          <a:chExt cx="0" cy="0"/>
        </a:xfrm>
      </p:grpSpPr>
      <p:sp>
        <p:nvSpPr>
          <p:cNvPr id="69" name="Google Shape;69;p71"/>
          <p:cNvSpPr txBox="1">
            <a:spLocks noGrp="1"/>
          </p:cNvSpPr>
          <p:nvPr>
            <p:ph type="sldNum" idx="12"/>
          </p:nvPr>
        </p:nvSpPr>
        <p:spPr>
          <a:xfrm>
            <a:off x="10385" y="4859697"/>
            <a:ext cx="38205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70" name="Google Shape;70;p71"/>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71" name="Google Shape;71;p71"/>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333333"/>
              </a:buClr>
              <a:buSzPts val="4000"/>
              <a:buFont typeface="Verdana"/>
              <a:buNone/>
              <a:defRPr sz="3000" b="0" i="0" u="none" strike="noStrike" cap="none">
                <a:solidFill>
                  <a:srgbClr val="333333"/>
                </a:solidFill>
                <a:latin typeface="Verdana"/>
                <a:ea typeface="Verdana"/>
                <a:cs typeface="Verdana"/>
                <a:sym typeface="Verdan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72" name="Google Shape;72;p71"/>
          <p:cNvSpPr txBox="1">
            <a:spLocks noGrp="1"/>
          </p:cNvSpPr>
          <p:nvPr>
            <p:ph type="ftr" idx="11"/>
          </p:nvPr>
        </p:nvSpPr>
        <p:spPr>
          <a:xfrm>
            <a:off x="207825" y="4859699"/>
            <a:ext cx="1909350" cy="2738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8D8D8D"/>
              </a:buClr>
              <a:buSzPts val="1400"/>
              <a:buFont typeface="Calibri"/>
              <a:buNone/>
              <a:defRPr sz="525">
                <a:solidFill>
                  <a:srgbClr val="8D8D8D"/>
                </a:solidFill>
                <a:latin typeface="Calibri"/>
                <a:ea typeface="Calibri"/>
                <a:cs typeface="Calibri"/>
                <a:sym typeface="Calibri"/>
              </a:defRPr>
            </a:lvl1pPr>
            <a:lvl2pPr marR="0" lvl="1"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8465"/>
        <p:cNvGrpSpPr/>
        <p:nvPr/>
      </p:nvGrpSpPr>
      <p:grpSpPr>
        <a:xfrm>
          <a:off x="0" y="0"/>
          <a:ext cx="0" cy="0"/>
          <a:chOff x="0" y="0"/>
          <a:chExt cx="0" cy="0"/>
        </a:xfrm>
      </p:grpSpPr>
      <p:sp>
        <p:nvSpPr>
          <p:cNvPr id="8466" name="Google Shape;8466;g7c97891937_2_19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67" name="Google Shape;8467;g7c97891937_2_19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8468"/>
        <p:cNvGrpSpPr/>
        <p:nvPr/>
      </p:nvGrpSpPr>
      <p:grpSpPr>
        <a:xfrm>
          <a:off x="0" y="0"/>
          <a:ext cx="0" cy="0"/>
          <a:chOff x="0" y="0"/>
          <a:chExt cx="0" cy="0"/>
        </a:xfrm>
      </p:grpSpPr>
      <p:sp>
        <p:nvSpPr>
          <p:cNvPr id="8469" name="Google Shape;8469;g7c97891937_2_19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70" name="Google Shape;8470;g7c97891937_2_196"/>
          <p:cNvSpPr>
            <a:spLocks noGrp="1"/>
          </p:cNvSpPr>
          <p:nvPr>
            <p:ph type="pic" idx="2"/>
          </p:nvPr>
        </p:nvSpPr>
        <p:spPr>
          <a:xfrm>
            <a:off x="4142232" y="1"/>
            <a:ext cx="5001750" cy="51435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71" name="Google Shape;8471;g7c97891937_2_196"/>
          <p:cNvSpPr txBox="1">
            <a:spLocks noGrp="1"/>
          </p:cNvSpPr>
          <p:nvPr>
            <p:ph type="title"/>
          </p:nvPr>
        </p:nvSpPr>
        <p:spPr>
          <a:xfrm>
            <a:off x="534520" y="667169"/>
            <a:ext cx="3607650" cy="994275"/>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rgbClr val="333333"/>
              </a:buClr>
              <a:buSzPts val="2900"/>
              <a:buFont typeface="verdan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72" name="Google Shape;8472;g7c97891937_2_19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8473"/>
        <p:cNvGrpSpPr/>
        <p:nvPr/>
      </p:nvGrpSpPr>
      <p:grpSpPr>
        <a:xfrm>
          <a:off x="0" y="0"/>
          <a:ext cx="0" cy="0"/>
          <a:chOff x="0" y="0"/>
          <a:chExt cx="0" cy="0"/>
        </a:xfrm>
      </p:grpSpPr>
      <p:sp>
        <p:nvSpPr>
          <p:cNvPr id="8474" name="Google Shape;8474;g7c97891937_2_201"/>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75" name="Google Shape;8475;g7c97891937_2_201"/>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476" name="Google Shape;8476;g7c97891937_2_201"/>
          <p:cNvPicPr preferRelativeResize="0"/>
          <p:nvPr/>
        </p:nvPicPr>
        <p:blipFill rotWithShape="1">
          <a:blip r:embed="rId2">
            <a:alphaModFix/>
          </a:blip>
          <a:srcRect t="24908" r="12087" b="25640"/>
          <a:stretch/>
        </p:blipFill>
        <p:spPr>
          <a:xfrm>
            <a:off x="0" y="1"/>
            <a:ext cx="9144000" cy="5143500"/>
          </a:xfrm>
          <a:prstGeom prst="rect">
            <a:avLst/>
          </a:prstGeom>
          <a:noFill/>
          <a:ln>
            <a:noFill/>
          </a:ln>
        </p:spPr>
      </p:pic>
      <p:pic>
        <p:nvPicPr>
          <p:cNvPr id="8477" name="Google Shape;8477;g7c97891937_2_201"/>
          <p:cNvPicPr preferRelativeResize="0"/>
          <p:nvPr/>
        </p:nvPicPr>
        <p:blipFill rotWithShape="1">
          <a:blip r:embed="rId3">
            <a:alphaModFix/>
          </a:blip>
          <a:srcRect/>
          <a:stretch/>
        </p:blipFill>
        <p:spPr>
          <a:xfrm>
            <a:off x="1162490" y="934810"/>
            <a:ext cx="3290209" cy="3290209"/>
          </a:xfrm>
          <a:prstGeom prst="rect">
            <a:avLst/>
          </a:prstGeom>
          <a:noFill/>
          <a:ln>
            <a:noFill/>
          </a:ln>
        </p:spPr>
      </p:pic>
      <p:sp>
        <p:nvSpPr>
          <p:cNvPr id="8478" name="Google Shape;8478;g7c97891937_2_201"/>
          <p:cNvSpPr txBox="1"/>
          <p:nvPr/>
        </p:nvSpPr>
        <p:spPr>
          <a:xfrm>
            <a:off x="4957442" y="2037457"/>
            <a:ext cx="2609100" cy="10849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300"/>
              <a:buFont typeface="Arial"/>
              <a:buNone/>
            </a:pPr>
            <a:r>
              <a:rPr lang="en-US" sz="3300" b="1" i="0" u="none" strike="noStrike" cap="none">
                <a:solidFill>
                  <a:schemeClr val="lt1"/>
                </a:solidFill>
                <a:latin typeface="Verdana"/>
                <a:ea typeface="Verdana"/>
                <a:cs typeface="Verdana"/>
                <a:sym typeface="Verdana"/>
              </a:rPr>
              <a:t>Thank you</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300"/>
              <a:buFont typeface="Arial"/>
              <a:buNone/>
            </a:pPr>
            <a:r>
              <a:rPr lang="en-US" sz="3300" b="0" i="0" u="none" strike="noStrike" cap="none">
                <a:solidFill>
                  <a:schemeClr val="lt1"/>
                </a:solidFill>
                <a:latin typeface="Verdana"/>
                <a:ea typeface="Verdana"/>
                <a:cs typeface="Verdana"/>
                <a:sym typeface="Verdana"/>
              </a:rPr>
              <a:t>Questions?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8479"/>
        <p:cNvGrpSpPr/>
        <p:nvPr/>
      </p:nvGrpSpPr>
      <p:grpSpPr>
        <a:xfrm>
          <a:off x="0" y="0"/>
          <a:ext cx="0" cy="0"/>
          <a:chOff x="0" y="0"/>
          <a:chExt cx="0" cy="0"/>
        </a:xfrm>
      </p:grpSpPr>
      <p:sp>
        <p:nvSpPr>
          <p:cNvPr id="8480" name="Google Shape;8480;g7c97891937_2_207"/>
          <p:cNvSpPr txBox="1">
            <a:spLocks noGrp="1"/>
          </p:cNvSpPr>
          <p:nvPr>
            <p:ph type="ctrTitle"/>
          </p:nvPr>
        </p:nvSpPr>
        <p:spPr>
          <a:xfrm>
            <a:off x="1143000" y="841772"/>
            <a:ext cx="6858000" cy="1790775"/>
          </a:xfrm>
          <a:prstGeom prst="rect">
            <a:avLst/>
          </a:prstGeom>
          <a:noFill/>
          <a:ln>
            <a:noFill/>
          </a:ln>
        </p:spPr>
        <p:txBody>
          <a:bodyPr spcFirstLastPara="1" wrap="square" lIns="68575" tIns="34275" rIns="68575" bIns="34275" anchor="b" anchorCtr="0">
            <a:noAutofit/>
          </a:bodyPr>
          <a:lstStyle>
            <a:lvl1pPr lvl="0" algn="ctr">
              <a:lnSpc>
                <a:spcPct val="10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81" name="Google Shape;8481;g7c97891937_2_207"/>
          <p:cNvSpPr txBox="1">
            <a:spLocks noGrp="1"/>
          </p:cNvSpPr>
          <p:nvPr>
            <p:ph type="subTitle" idx="1"/>
          </p:nvPr>
        </p:nvSpPr>
        <p:spPr>
          <a:xfrm>
            <a:off x="1143000" y="2701528"/>
            <a:ext cx="6858000" cy="1241775"/>
          </a:xfrm>
          <a:prstGeom prst="rect">
            <a:avLst/>
          </a:prstGeom>
          <a:noFill/>
          <a:ln>
            <a:noFill/>
          </a:ln>
        </p:spPr>
        <p:txBody>
          <a:bodyPr spcFirstLastPara="1" wrap="square" lIns="68575" tIns="34275" rIns="68575" bIns="34275" anchor="t" anchorCtr="0">
            <a:noAutofit/>
          </a:bodyPr>
          <a:lstStyle>
            <a:lvl1pPr lvl="0" algn="ctr">
              <a:lnSpc>
                <a:spcPct val="100000"/>
              </a:lnSpc>
              <a:spcBef>
                <a:spcPts val="800"/>
              </a:spcBef>
              <a:spcAft>
                <a:spcPts val="0"/>
              </a:spcAft>
              <a:buClr>
                <a:srgbClr val="333333"/>
              </a:buClr>
              <a:buSzPts val="1800"/>
              <a:buNone/>
              <a:defRPr sz="1800"/>
            </a:lvl1pPr>
            <a:lvl2pPr lvl="1" algn="ctr">
              <a:lnSpc>
                <a:spcPct val="100000"/>
              </a:lnSpc>
              <a:spcBef>
                <a:spcPts val="400"/>
              </a:spcBef>
              <a:spcAft>
                <a:spcPts val="0"/>
              </a:spcAft>
              <a:buClr>
                <a:srgbClr val="333333"/>
              </a:buClr>
              <a:buSzPts val="1500"/>
              <a:buNone/>
              <a:defRPr sz="1500"/>
            </a:lvl2pPr>
            <a:lvl3pPr lvl="2" algn="ctr">
              <a:lnSpc>
                <a:spcPct val="100000"/>
              </a:lnSpc>
              <a:spcBef>
                <a:spcPts val="400"/>
              </a:spcBef>
              <a:spcAft>
                <a:spcPts val="0"/>
              </a:spcAft>
              <a:buClr>
                <a:srgbClr val="333333"/>
              </a:buClr>
              <a:buSzPts val="1400"/>
              <a:buNone/>
              <a:defRPr sz="1400"/>
            </a:lvl3pPr>
            <a:lvl4pPr lvl="3" algn="ctr">
              <a:lnSpc>
                <a:spcPct val="100000"/>
              </a:lnSpc>
              <a:spcBef>
                <a:spcPts val="400"/>
              </a:spcBef>
              <a:spcAft>
                <a:spcPts val="0"/>
              </a:spcAft>
              <a:buClr>
                <a:srgbClr val="333333"/>
              </a:buClr>
              <a:buSzPts val="1200"/>
              <a:buNone/>
              <a:defRPr sz="1200"/>
            </a:lvl4pPr>
            <a:lvl5pPr lvl="4" algn="ctr">
              <a:lnSpc>
                <a:spcPct val="100000"/>
              </a:lnSpc>
              <a:spcBef>
                <a:spcPts val="400"/>
              </a:spcBef>
              <a:spcAft>
                <a:spcPts val="0"/>
              </a:spcAft>
              <a:buClr>
                <a:srgbClr val="333333"/>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482" name="Google Shape;8482;g7c97891937_2_20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83" name="Google Shape;8483;g7c97891937_2_20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484"/>
        <p:cNvGrpSpPr/>
        <p:nvPr/>
      </p:nvGrpSpPr>
      <p:grpSpPr>
        <a:xfrm>
          <a:off x="0" y="0"/>
          <a:ext cx="0" cy="0"/>
          <a:chOff x="0" y="0"/>
          <a:chExt cx="0" cy="0"/>
        </a:xfrm>
      </p:grpSpPr>
      <p:sp>
        <p:nvSpPr>
          <p:cNvPr id="8485" name="Google Shape;8485;g7c97891937_2_212"/>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86" name="Google Shape;8486;g7c97891937_2_212"/>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87" name="Google Shape;8487;g7c97891937_2_212"/>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88" name="Google Shape;8488;g7c97891937_2_212"/>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489"/>
        <p:cNvGrpSpPr/>
        <p:nvPr/>
      </p:nvGrpSpPr>
      <p:grpSpPr>
        <a:xfrm>
          <a:off x="0" y="0"/>
          <a:ext cx="0" cy="0"/>
          <a:chOff x="0" y="0"/>
          <a:chExt cx="0" cy="0"/>
        </a:xfrm>
      </p:grpSpPr>
      <p:sp>
        <p:nvSpPr>
          <p:cNvPr id="8490" name="Google Shape;8490;g7c97891937_2_217"/>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1" name="Google Shape;8491;g7c97891937_2_217"/>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2" name="Google Shape;8492;g7c97891937_2_21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93" name="Google Shape;8493;g7c97891937_2_21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94" name="Google Shape;8494;g7c97891937_2_21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495"/>
        <p:cNvGrpSpPr/>
        <p:nvPr/>
      </p:nvGrpSpPr>
      <p:grpSpPr>
        <a:xfrm>
          <a:off x="0" y="0"/>
          <a:ext cx="0" cy="0"/>
          <a:chOff x="0" y="0"/>
          <a:chExt cx="0" cy="0"/>
        </a:xfrm>
      </p:grpSpPr>
      <p:sp>
        <p:nvSpPr>
          <p:cNvPr id="8496" name="Google Shape;8496;g7c97891937_2_22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97" name="Google Shape;8497;g7c97891937_2_223"/>
          <p:cNvSpPr txBox="1">
            <a:spLocks noGrp="1"/>
          </p:cNvSpPr>
          <p:nvPr>
            <p:ph type="body" idx="1"/>
          </p:nvPr>
        </p:nvSpPr>
        <p:spPr>
          <a:xfrm>
            <a:off x="589684" y="1375964"/>
            <a:ext cx="2539575" cy="32674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8" name="Google Shape;8498;g7c97891937_2_223"/>
          <p:cNvSpPr txBox="1">
            <a:spLocks noGrp="1"/>
          </p:cNvSpPr>
          <p:nvPr>
            <p:ph type="body" idx="2"/>
          </p:nvPr>
        </p:nvSpPr>
        <p:spPr>
          <a:xfrm>
            <a:off x="3277574" y="1375964"/>
            <a:ext cx="2539575" cy="32674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9" name="Google Shape;8499;g7c97891937_2_223"/>
          <p:cNvSpPr txBox="1">
            <a:spLocks noGrp="1"/>
          </p:cNvSpPr>
          <p:nvPr>
            <p:ph type="body" idx="3"/>
          </p:nvPr>
        </p:nvSpPr>
        <p:spPr>
          <a:xfrm>
            <a:off x="5936888" y="1371767"/>
            <a:ext cx="2539575" cy="32674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0" name="Google Shape;8500;g7c97891937_2_22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01" name="Google Shape;8501;g7c97891937_2_223"/>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502"/>
        <p:cNvGrpSpPr/>
        <p:nvPr/>
      </p:nvGrpSpPr>
      <p:grpSpPr>
        <a:xfrm>
          <a:off x="0" y="0"/>
          <a:ext cx="0" cy="0"/>
          <a:chOff x="0" y="0"/>
          <a:chExt cx="0" cy="0"/>
        </a:xfrm>
      </p:grpSpPr>
      <p:sp>
        <p:nvSpPr>
          <p:cNvPr id="8503" name="Google Shape;8503;g7c97891937_2_23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04" name="Google Shape;8504;g7c97891937_2_230"/>
          <p:cNvSpPr txBox="1">
            <a:spLocks noGrp="1"/>
          </p:cNvSpPr>
          <p:nvPr>
            <p:ph type="body" idx="1"/>
          </p:nvPr>
        </p:nvSpPr>
        <p:spPr>
          <a:xfrm>
            <a:off x="586002"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5" name="Google Shape;8505;g7c97891937_2_230"/>
          <p:cNvSpPr txBox="1">
            <a:spLocks noGrp="1"/>
          </p:cNvSpPr>
          <p:nvPr>
            <p:ph type="body" idx="2"/>
          </p:nvPr>
        </p:nvSpPr>
        <p:spPr>
          <a:xfrm>
            <a:off x="2659172"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6" name="Google Shape;8506;g7c97891937_2_230"/>
          <p:cNvSpPr txBox="1">
            <a:spLocks noGrp="1"/>
          </p:cNvSpPr>
          <p:nvPr>
            <p:ph type="body" idx="3"/>
          </p:nvPr>
        </p:nvSpPr>
        <p:spPr>
          <a:xfrm>
            <a:off x="4732341"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7" name="Google Shape;8507;g7c97891937_2_230"/>
          <p:cNvSpPr txBox="1">
            <a:spLocks noGrp="1"/>
          </p:cNvSpPr>
          <p:nvPr>
            <p:ph type="body" idx="4"/>
          </p:nvPr>
        </p:nvSpPr>
        <p:spPr>
          <a:xfrm>
            <a:off x="6805513"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8" name="Google Shape;8508;g7c97891937_2_23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09" name="Google Shape;8509;g7c97891937_2_230"/>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510"/>
        <p:cNvGrpSpPr/>
        <p:nvPr/>
      </p:nvGrpSpPr>
      <p:grpSpPr>
        <a:xfrm>
          <a:off x="0" y="0"/>
          <a:ext cx="0" cy="0"/>
          <a:chOff x="0" y="0"/>
          <a:chExt cx="0" cy="0"/>
        </a:xfrm>
      </p:grpSpPr>
      <p:sp>
        <p:nvSpPr>
          <p:cNvPr id="8511" name="Google Shape;8511;g7c97891937_2_238"/>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2" name="Google Shape;8512;g7c97891937_2_238"/>
          <p:cNvSpPr txBox="1">
            <a:spLocks noGrp="1"/>
          </p:cNvSpPr>
          <p:nvPr>
            <p:ph type="body" idx="2"/>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3" name="Google Shape;8513;g7c97891937_2_23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14" name="Google Shape;8514;g7c97891937_2_23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15" name="Google Shape;8515;g7c97891937_2_238"/>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8516"/>
        <p:cNvGrpSpPr/>
        <p:nvPr/>
      </p:nvGrpSpPr>
      <p:grpSpPr>
        <a:xfrm>
          <a:off x="0" y="0"/>
          <a:ext cx="0" cy="0"/>
          <a:chOff x="0" y="0"/>
          <a:chExt cx="0" cy="0"/>
        </a:xfrm>
      </p:grpSpPr>
      <p:sp>
        <p:nvSpPr>
          <p:cNvPr id="8517" name="Google Shape;8517;g7c97891937_2_244"/>
          <p:cNvSpPr txBox="1">
            <a:spLocks noGrp="1"/>
          </p:cNvSpPr>
          <p:nvPr>
            <p:ph type="body" idx="1"/>
          </p:nvPr>
        </p:nvSpPr>
        <p:spPr>
          <a:xfrm>
            <a:off x="589684" y="1369219"/>
            <a:ext cx="3886200" cy="2155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8" name="Google Shape;8518;g7c97891937_2_244"/>
          <p:cNvSpPr txBox="1">
            <a:spLocks noGrp="1"/>
          </p:cNvSpPr>
          <p:nvPr>
            <p:ph type="body" idx="2"/>
          </p:nvPr>
        </p:nvSpPr>
        <p:spPr>
          <a:xfrm>
            <a:off x="4590184" y="1369219"/>
            <a:ext cx="3886200" cy="2155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9" name="Google Shape;8519;g7c97891937_2_244"/>
          <p:cNvSpPr txBox="1">
            <a:spLocks noGrp="1"/>
          </p:cNvSpPr>
          <p:nvPr>
            <p:ph type="body" idx="3"/>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0" name="Google Shape;8520;g7c97891937_2_244"/>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21" name="Google Shape;8521;g7c97891937_2_244"/>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22" name="Google Shape;8522;g7c97891937_2_244"/>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3"/>
        <p:cNvGrpSpPr/>
        <p:nvPr/>
      </p:nvGrpSpPr>
      <p:grpSpPr>
        <a:xfrm>
          <a:off x="0" y="0"/>
          <a:ext cx="0" cy="0"/>
          <a:chOff x="0" y="0"/>
          <a:chExt cx="0" cy="0"/>
        </a:xfrm>
      </p:grpSpPr>
      <p:sp>
        <p:nvSpPr>
          <p:cNvPr id="74" name="Google Shape;74;p7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7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7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8" name="Google Shape;78;p72"/>
          <p:cNvGrpSpPr/>
          <p:nvPr/>
        </p:nvGrpSpPr>
        <p:grpSpPr>
          <a:xfrm>
            <a:off x="-26790" y="-21432"/>
            <a:ext cx="9171844" cy="5165108"/>
            <a:chOff x="-35720" y="-28576"/>
            <a:chExt cx="12229125" cy="6886810"/>
          </a:xfrm>
        </p:grpSpPr>
        <p:pic>
          <p:nvPicPr>
            <p:cNvPr id="79" name="Google Shape;79;p7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80" name="Google Shape;80;p7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81" name="Google Shape;81;p7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82" name="Google Shape;82;p72"/>
          <p:cNvGrpSpPr/>
          <p:nvPr/>
        </p:nvGrpSpPr>
        <p:grpSpPr>
          <a:xfrm>
            <a:off x="-16074" y="-16073"/>
            <a:ext cx="9160074" cy="5159573"/>
            <a:chOff x="-21432" y="-21431"/>
            <a:chExt cx="12213432" cy="6879431"/>
          </a:xfrm>
        </p:grpSpPr>
        <p:grpSp>
          <p:nvGrpSpPr>
            <p:cNvPr id="83" name="Google Shape;83;p72"/>
            <p:cNvGrpSpPr/>
            <p:nvPr/>
          </p:nvGrpSpPr>
          <p:grpSpPr>
            <a:xfrm>
              <a:off x="-21432" y="-21431"/>
              <a:ext cx="12213432" cy="6879431"/>
              <a:chOff x="-21432" y="-21431"/>
              <a:chExt cx="12213432" cy="6879431"/>
            </a:xfrm>
          </p:grpSpPr>
          <p:pic>
            <p:nvPicPr>
              <p:cNvPr id="84" name="Google Shape;84;p7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85" name="Google Shape;85;p7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86" name="Google Shape;86;p7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87" name="Google Shape;87;p72"/>
          <p:cNvGrpSpPr/>
          <p:nvPr/>
        </p:nvGrpSpPr>
        <p:grpSpPr>
          <a:xfrm>
            <a:off x="-21432" y="-16074"/>
            <a:ext cx="9165431" cy="5159574"/>
            <a:chOff x="-28575" y="-21432"/>
            <a:chExt cx="12220574" cy="6879432"/>
          </a:xfrm>
        </p:grpSpPr>
        <p:grpSp>
          <p:nvGrpSpPr>
            <p:cNvPr id="88" name="Google Shape;88;p72"/>
            <p:cNvGrpSpPr/>
            <p:nvPr/>
          </p:nvGrpSpPr>
          <p:grpSpPr>
            <a:xfrm>
              <a:off x="-28575" y="-21432"/>
              <a:ext cx="12220574" cy="6879432"/>
              <a:chOff x="-28575" y="-21432"/>
              <a:chExt cx="12220574" cy="6879432"/>
            </a:xfrm>
          </p:grpSpPr>
          <p:pic>
            <p:nvPicPr>
              <p:cNvPr id="89" name="Google Shape;89;p7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0" name="Google Shape;90;p7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1" name="Google Shape;91;p7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92" name="Google Shape;92;p7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8523"/>
        <p:cNvGrpSpPr/>
        <p:nvPr/>
      </p:nvGrpSpPr>
      <p:grpSpPr>
        <a:xfrm>
          <a:off x="0" y="0"/>
          <a:ext cx="0" cy="0"/>
          <a:chOff x="0" y="0"/>
          <a:chExt cx="0" cy="0"/>
        </a:xfrm>
      </p:grpSpPr>
      <p:sp>
        <p:nvSpPr>
          <p:cNvPr id="8524" name="Google Shape;8524;g7c97891937_2_251"/>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25" name="Google Shape;8525;g7c97891937_2_251"/>
          <p:cNvSpPr txBox="1">
            <a:spLocks noGrp="1"/>
          </p:cNvSpPr>
          <p:nvPr>
            <p:ph type="body" idx="1"/>
          </p:nvPr>
        </p:nvSpPr>
        <p:spPr>
          <a:xfrm>
            <a:off x="589684" y="1375964"/>
            <a:ext cx="2539575" cy="211972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6" name="Google Shape;8526;g7c97891937_2_251"/>
          <p:cNvSpPr txBox="1">
            <a:spLocks noGrp="1"/>
          </p:cNvSpPr>
          <p:nvPr>
            <p:ph type="body" idx="2"/>
          </p:nvPr>
        </p:nvSpPr>
        <p:spPr>
          <a:xfrm>
            <a:off x="3261987" y="1375964"/>
            <a:ext cx="2539575" cy="211972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7" name="Google Shape;8527;g7c97891937_2_251"/>
          <p:cNvSpPr txBox="1">
            <a:spLocks noGrp="1"/>
          </p:cNvSpPr>
          <p:nvPr>
            <p:ph type="body" idx="3"/>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8" name="Google Shape;8528;g7c97891937_2_251"/>
          <p:cNvSpPr txBox="1">
            <a:spLocks noGrp="1"/>
          </p:cNvSpPr>
          <p:nvPr>
            <p:ph type="body" idx="4"/>
          </p:nvPr>
        </p:nvSpPr>
        <p:spPr>
          <a:xfrm>
            <a:off x="5936888" y="1371767"/>
            <a:ext cx="2539575" cy="211972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9" name="Google Shape;8529;g7c97891937_2_251"/>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30" name="Google Shape;8530;g7c97891937_2_251"/>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8531"/>
        <p:cNvGrpSpPr/>
        <p:nvPr/>
      </p:nvGrpSpPr>
      <p:grpSpPr>
        <a:xfrm>
          <a:off x="0" y="0"/>
          <a:ext cx="0" cy="0"/>
          <a:chOff x="0" y="0"/>
          <a:chExt cx="0" cy="0"/>
        </a:xfrm>
      </p:grpSpPr>
      <p:sp>
        <p:nvSpPr>
          <p:cNvPr id="8532" name="Google Shape;8532;g7c97891937_2_259"/>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33" name="Google Shape;8533;g7c97891937_2_259"/>
          <p:cNvSpPr txBox="1">
            <a:spLocks noGrp="1"/>
          </p:cNvSpPr>
          <p:nvPr>
            <p:ph type="body" idx="1"/>
          </p:nvPr>
        </p:nvSpPr>
        <p:spPr>
          <a:xfrm>
            <a:off x="586002"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4" name="Google Shape;8534;g7c97891937_2_259"/>
          <p:cNvSpPr txBox="1">
            <a:spLocks noGrp="1"/>
          </p:cNvSpPr>
          <p:nvPr>
            <p:ph type="body" idx="2"/>
          </p:nvPr>
        </p:nvSpPr>
        <p:spPr>
          <a:xfrm>
            <a:off x="2659172"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5" name="Google Shape;8535;g7c97891937_2_259"/>
          <p:cNvSpPr txBox="1">
            <a:spLocks noGrp="1"/>
          </p:cNvSpPr>
          <p:nvPr>
            <p:ph type="body" idx="3"/>
          </p:nvPr>
        </p:nvSpPr>
        <p:spPr>
          <a:xfrm>
            <a:off x="4732341"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6" name="Google Shape;8536;g7c97891937_2_259"/>
          <p:cNvSpPr txBox="1">
            <a:spLocks noGrp="1"/>
          </p:cNvSpPr>
          <p:nvPr>
            <p:ph type="body" idx="4"/>
          </p:nvPr>
        </p:nvSpPr>
        <p:spPr>
          <a:xfrm>
            <a:off x="6805513"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7" name="Google Shape;8537;g7c97891937_2_259"/>
          <p:cNvSpPr txBox="1">
            <a:spLocks noGrp="1"/>
          </p:cNvSpPr>
          <p:nvPr>
            <p:ph type="body" idx="5"/>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8" name="Google Shape;8538;g7c97891937_2_259"/>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39" name="Google Shape;8539;g7c97891937_2_259"/>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mp; Content" type="obj">
  <p:cSld name="OBJECT">
    <p:spTree>
      <p:nvGrpSpPr>
        <p:cNvPr id="1" name="Shape 8545"/>
        <p:cNvGrpSpPr/>
        <p:nvPr/>
      </p:nvGrpSpPr>
      <p:grpSpPr>
        <a:xfrm>
          <a:off x="0" y="0"/>
          <a:ext cx="0" cy="0"/>
          <a:chOff x="0" y="0"/>
          <a:chExt cx="0" cy="0"/>
        </a:xfrm>
      </p:grpSpPr>
      <p:sp>
        <p:nvSpPr>
          <p:cNvPr id="8546" name="Google Shape;8546;g7c97891937_2_283"/>
          <p:cNvSpPr txBox="1">
            <a:spLocks noGrp="1"/>
          </p:cNvSpPr>
          <p:nvPr>
            <p:ph type="title"/>
          </p:nvPr>
        </p:nvSpPr>
        <p:spPr>
          <a:xfrm>
            <a:off x="457200" y="120423"/>
            <a:ext cx="8229600" cy="5926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063AE"/>
              </a:buClr>
              <a:buSzPts val="2400"/>
              <a:buFont typeface="Open Sans Light"/>
              <a:buNone/>
              <a:defRPr sz="24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47" name="Google Shape;8547;g7c97891937_2_283"/>
          <p:cNvSpPr txBox="1">
            <a:spLocks noGrp="1"/>
          </p:cNvSpPr>
          <p:nvPr>
            <p:ph type="body" idx="1"/>
          </p:nvPr>
        </p:nvSpPr>
        <p:spPr>
          <a:xfrm>
            <a:off x="457200" y="872702"/>
            <a:ext cx="8229600" cy="372195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300"/>
              </a:spcBef>
              <a:spcAft>
                <a:spcPts val="0"/>
              </a:spcAft>
              <a:buClr>
                <a:srgbClr val="7F7F7F"/>
              </a:buClr>
              <a:buSzPts val="1400"/>
              <a:buChar char="•"/>
              <a:defRPr/>
            </a:lvl1pPr>
            <a:lvl2pPr marL="914400" lvl="1" indent="-317500" algn="l">
              <a:lnSpc>
                <a:spcPct val="90000"/>
              </a:lnSpc>
              <a:spcBef>
                <a:spcPts val="300"/>
              </a:spcBef>
              <a:spcAft>
                <a:spcPts val="0"/>
              </a:spcAft>
              <a:buClr>
                <a:srgbClr val="7F7F7F"/>
              </a:buClr>
              <a:buSzPts val="1400"/>
              <a:buChar char="•"/>
              <a:defRPr/>
            </a:lvl2pPr>
            <a:lvl3pPr marL="1371600" lvl="2" indent="-317500" algn="l">
              <a:lnSpc>
                <a:spcPct val="90000"/>
              </a:lnSpc>
              <a:spcBef>
                <a:spcPts val="300"/>
              </a:spcBef>
              <a:spcAft>
                <a:spcPts val="0"/>
              </a:spcAft>
              <a:buClr>
                <a:srgbClr val="7F7F7F"/>
              </a:buClr>
              <a:buSzPts val="1400"/>
              <a:buChar char="•"/>
              <a:defRPr/>
            </a:lvl3pPr>
            <a:lvl4pPr marL="1828800" lvl="3" indent="-317500" algn="l">
              <a:lnSpc>
                <a:spcPct val="90000"/>
              </a:lnSpc>
              <a:spcBef>
                <a:spcPts val="300"/>
              </a:spcBef>
              <a:spcAft>
                <a:spcPts val="0"/>
              </a:spcAft>
              <a:buClr>
                <a:srgbClr val="7F7F7F"/>
              </a:buClr>
              <a:buSzPts val="1400"/>
              <a:buChar char="•"/>
              <a:defRPr/>
            </a:lvl4pPr>
            <a:lvl5pPr marL="2286000" lvl="4" indent="-317500" algn="l">
              <a:lnSpc>
                <a:spcPct val="90000"/>
              </a:lnSpc>
              <a:spcBef>
                <a:spcPts val="300"/>
              </a:spcBef>
              <a:spcAft>
                <a:spcPts val="0"/>
              </a:spcAft>
              <a:buClr>
                <a:srgbClr val="7F7F7F"/>
              </a:buClr>
              <a:buSzPts val="1400"/>
              <a:buChar char="•"/>
              <a:defRPr/>
            </a:lvl5pPr>
            <a:lvl6pPr marL="2743200" lvl="5" indent="-317500" algn="l">
              <a:lnSpc>
                <a:spcPct val="90000"/>
              </a:lnSpc>
              <a:spcBef>
                <a:spcPts val="300"/>
              </a:spcBef>
              <a:spcAft>
                <a:spcPts val="0"/>
              </a:spcAft>
              <a:buClr>
                <a:schemeClr val="dk1"/>
              </a:buClr>
              <a:buSzPts val="1400"/>
              <a:buChar char="•"/>
              <a:defRPr/>
            </a:lvl6pPr>
            <a:lvl7pPr marL="3200400" lvl="6" indent="-317500" algn="l">
              <a:lnSpc>
                <a:spcPct val="90000"/>
              </a:lnSpc>
              <a:spcBef>
                <a:spcPts val="300"/>
              </a:spcBef>
              <a:spcAft>
                <a:spcPts val="0"/>
              </a:spcAft>
              <a:buClr>
                <a:schemeClr val="dk1"/>
              </a:buClr>
              <a:buSzPts val="1400"/>
              <a:buChar char="•"/>
              <a:defRPr/>
            </a:lvl7pPr>
            <a:lvl8pPr marL="3657600" lvl="7" indent="-317500" algn="l">
              <a:lnSpc>
                <a:spcPct val="90000"/>
              </a:lnSpc>
              <a:spcBef>
                <a:spcPts val="300"/>
              </a:spcBef>
              <a:spcAft>
                <a:spcPts val="0"/>
              </a:spcAft>
              <a:buClr>
                <a:schemeClr val="dk1"/>
              </a:buClr>
              <a:buSzPts val="1400"/>
              <a:buChar char="•"/>
              <a:defRPr/>
            </a:lvl8pPr>
            <a:lvl9pPr marL="4114800" lvl="8" indent="-317500" algn="l">
              <a:lnSpc>
                <a:spcPct val="90000"/>
              </a:lnSpc>
              <a:spcBef>
                <a:spcPts val="300"/>
              </a:spcBef>
              <a:spcAft>
                <a:spcPts val="0"/>
              </a:spcAft>
              <a:buClr>
                <a:schemeClr val="dk1"/>
              </a:buClr>
              <a:buSzPts val="1400"/>
              <a:buChar char="•"/>
              <a:defRPr/>
            </a:lvl9pPr>
          </a:lstStyle>
          <a:p>
            <a:endParaRPr/>
          </a:p>
        </p:txBody>
      </p:sp>
      <p:sp>
        <p:nvSpPr>
          <p:cNvPr id="8548" name="Google Shape;8548;g7c97891937_2_283"/>
          <p:cNvSpPr txBox="1">
            <a:spLocks noGrp="1"/>
          </p:cNvSpPr>
          <p:nvPr>
            <p:ph type="sldNum" idx="12"/>
          </p:nvPr>
        </p:nvSpPr>
        <p:spPr>
          <a:xfrm>
            <a:off x="8686803" y="4910328"/>
            <a:ext cx="422550" cy="20565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549"/>
        <p:cNvGrpSpPr/>
        <p:nvPr/>
      </p:nvGrpSpPr>
      <p:grpSpPr>
        <a:xfrm>
          <a:off x="0" y="0"/>
          <a:ext cx="0" cy="0"/>
          <a:chOff x="0" y="0"/>
          <a:chExt cx="0" cy="0"/>
        </a:xfrm>
      </p:grpSpPr>
      <p:sp>
        <p:nvSpPr>
          <p:cNvPr id="8550" name="Google Shape;8550;g7c97891937_2_287"/>
          <p:cNvSpPr txBox="1">
            <a:spLocks noGrp="1"/>
          </p:cNvSpPr>
          <p:nvPr>
            <p:ph type="body" idx="1"/>
          </p:nvPr>
        </p:nvSpPr>
        <p:spPr>
          <a:xfrm>
            <a:off x="589684"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51" name="Google Shape;8551;g7c97891937_2_28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52" name="Google Shape;8552;g7c97891937_2_28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53" name="Google Shape;8553;g7c97891937_2_28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54" name="Google Shape;8554;g7c97891937_2_287"/>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555" name="Google Shape;8555;g7c97891937_2_287"/>
          <p:cNvGrpSpPr/>
          <p:nvPr/>
        </p:nvGrpSpPr>
        <p:grpSpPr>
          <a:xfrm>
            <a:off x="-1" y="901"/>
            <a:ext cx="9144000" cy="5142599"/>
            <a:chOff x="-1" y="1201"/>
            <a:chExt cx="12192001" cy="6856799"/>
          </a:xfrm>
        </p:grpSpPr>
        <p:pic>
          <p:nvPicPr>
            <p:cNvPr id="8556" name="Google Shape;8556;g7c97891937_2_287"/>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57" name="Google Shape;8557;g7c97891937_2_28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58" name="Google Shape;8558;g7c97891937_2_287"/>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8568"/>
        <p:cNvGrpSpPr/>
        <p:nvPr/>
      </p:nvGrpSpPr>
      <p:grpSpPr>
        <a:xfrm>
          <a:off x="0" y="0"/>
          <a:ext cx="0" cy="0"/>
          <a:chOff x="0" y="0"/>
          <a:chExt cx="0" cy="0"/>
        </a:xfrm>
      </p:grpSpPr>
      <p:sp>
        <p:nvSpPr>
          <p:cNvPr id="8569" name="Google Shape;8569;g7c97891937_2_306"/>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70" name="Google Shape;8570;g7c97891937_2_306"/>
          <p:cNvSpPr txBox="1">
            <a:spLocks noGrp="1"/>
          </p:cNvSpPr>
          <p:nvPr>
            <p:ph type="title"/>
          </p:nvPr>
        </p:nvSpPr>
        <p:spPr>
          <a:xfrm>
            <a:off x="589684" y="156946"/>
            <a:ext cx="7886700" cy="85403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71" name="Google Shape;8571;g7c97891937_2_30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72" name="Google Shape;8572;g7c97891937_2_306"/>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73" name="Google Shape;8573;g7c97891937_2_306"/>
          <p:cNvSpPr txBox="1">
            <a:spLocks noGrp="1"/>
          </p:cNvSpPr>
          <p:nvPr>
            <p:ph type="body" idx="1"/>
          </p:nvPr>
        </p:nvSpPr>
        <p:spPr>
          <a:xfrm>
            <a:off x="591379" y="1070172"/>
            <a:ext cx="7886700" cy="851519"/>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90000"/>
              </a:lnSpc>
              <a:spcBef>
                <a:spcPts val="400"/>
              </a:spcBef>
              <a:spcAft>
                <a:spcPts val="0"/>
              </a:spcAft>
              <a:buClr>
                <a:srgbClr val="333333"/>
              </a:buClr>
              <a:buSzPts val="1400"/>
              <a:buNone/>
              <a:defRPr sz="1400"/>
            </a:lvl2pPr>
            <a:lvl3pPr marL="1371600" lvl="2" indent="-228600" algn="l">
              <a:lnSpc>
                <a:spcPct val="90000"/>
              </a:lnSpc>
              <a:spcBef>
                <a:spcPts val="400"/>
              </a:spcBef>
              <a:spcAft>
                <a:spcPts val="0"/>
              </a:spcAft>
              <a:buClr>
                <a:srgbClr val="333333"/>
              </a:buClr>
              <a:buSzPts val="1100"/>
              <a:buNone/>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574" name="Google Shape;8574;g7c97891937_2_306"/>
          <p:cNvGrpSpPr/>
          <p:nvPr/>
        </p:nvGrpSpPr>
        <p:grpSpPr>
          <a:xfrm>
            <a:off x="-1" y="901"/>
            <a:ext cx="9144000" cy="5142599"/>
            <a:chOff x="-1" y="1201"/>
            <a:chExt cx="12192001" cy="6856799"/>
          </a:xfrm>
        </p:grpSpPr>
        <p:pic>
          <p:nvPicPr>
            <p:cNvPr id="8575" name="Google Shape;8575;g7c97891937_2_306"/>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76" name="Google Shape;8576;g7c97891937_2_30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77" name="Google Shape;8577;g7c97891937_2_306"/>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8578"/>
        <p:cNvGrpSpPr/>
        <p:nvPr/>
      </p:nvGrpSpPr>
      <p:grpSpPr>
        <a:xfrm>
          <a:off x="0" y="0"/>
          <a:ext cx="0" cy="0"/>
          <a:chOff x="0" y="0"/>
          <a:chExt cx="0" cy="0"/>
        </a:xfrm>
      </p:grpSpPr>
      <p:sp>
        <p:nvSpPr>
          <p:cNvPr id="8579" name="Google Shape;8579;g7c97891937_2_316"/>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80" name="Google Shape;8580;g7c97891937_2_316"/>
          <p:cNvSpPr txBox="1">
            <a:spLocks noGrp="1"/>
          </p:cNvSpPr>
          <p:nvPr>
            <p:ph type="title"/>
          </p:nvPr>
        </p:nvSpPr>
        <p:spPr>
          <a:xfrm>
            <a:off x="589684" y="156945"/>
            <a:ext cx="7886700" cy="50018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81" name="Google Shape;8581;g7c97891937_2_31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82" name="Google Shape;8582;g7c97891937_2_316"/>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83" name="Google Shape;8583;g7c97891937_2_316"/>
          <p:cNvSpPr txBox="1">
            <a:spLocks noGrp="1"/>
          </p:cNvSpPr>
          <p:nvPr>
            <p:ph type="body" idx="1"/>
          </p:nvPr>
        </p:nvSpPr>
        <p:spPr>
          <a:xfrm>
            <a:off x="591379" y="657133"/>
            <a:ext cx="7886700" cy="851519"/>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90000"/>
              </a:lnSpc>
              <a:spcBef>
                <a:spcPts val="400"/>
              </a:spcBef>
              <a:spcAft>
                <a:spcPts val="0"/>
              </a:spcAft>
              <a:buClr>
                <a:srgbClr val="333333"/>
              </a:buClr>
              <a:buSzPts val="1400"/>
              <a:buNone/>
              <a:defRPr sz="1400"/>
            </a:lvl2pPr>
            <a:lvl3pPr marL="1371600" lvl="2" indent="-228600" algn="l">
              <a:lnSpc>
                <a:spcPct val="90000"/>
              </a:lnSpc>
              <a:spcBef>
                <a:spcPts val="400"/>
              </a:spcBef>
              <a:spcAft>
                <a:spcPts val="0"/>
              </a:spcAft>
              <a:buClr>
                <a:srgbClr val="333333"/>
              </a:buClr>
              <a:buSzPts val="1100"/>
              <a:buNone/>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584" name="Google Shape;8584;g7c97891937_2_316"/>
          <p:cNvGrpSpPr/>
          <p:nvPr/>
        </p:nvGrpSpPr>
        <p:grpSpPr>
          <a:xfrm>
            <a:off x="-1" y="901"/>
            <a:ext cx="9144000" cy="5142599"/>
            <a:chOff x="-1" y="1201"/>
            <a:chExt cx="12192001" cy="6856799"/>
          </a:xfrm>
        </p:grpSpPr>
        <p:pic>
          <p:nvPicPr>
            <p:cNvPr id="8585" name="Google Shape;8585;g7c97891937_2_316"/>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86" name="Google Shape;8586;g7c97891937_2_31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87" name="Google Shape;8587;g7c97891937_2_316"/>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ingle Slide">
  <p:cSld name="Single Slide">
    <p:bg>
      <p:bgPr>
        <a:blipFill>
          <a:blip r:embed="rId2">
            <a:alphaModFix/>
          </a:blip>
          <a:stretch>
            <a:fillRect/>
          </a:stretch>
        </a:blipFill>
        <a:effectLst/>
      </p:bgPr>
    </p:bg>
    <p:spTree>
      <p:nvGrpSpPr>
        <p:cNvPr id="1" name="Shape 8588"/>
        <p:cNvGrpSpPr/>
        <p:nvPr/>
      </p:nvGrpSpPr>
      <p:grpSpPr>
        <a:xfrm>
          <a:off x="0" y="0"/>
          <a:ext cx="0" cy="0"/>
          <a:chOff x="0" y="0"/>
          <a:chExt cx="0" cy="0"/>
        </a:xfrm>
      </p:grpSpPr>
      <p:sp>
        <p:nvSpPr>
          <p:cNvPr id="8589" name="Google Shape;8589;g7c97891937_2_326"/>
          <p:cNvSpPr/>
          <p:nvPr/>
        </p:nvSpPr>
        <p:spPr>
          <a:xfrm>
            <a:off x="-1" y="0"/>
            <a:ext cx="9144000" cy="5143500"/>
          </a:xfrm>
          <a:prstGeom prst="rect">
            <a:avLst/>
          </a:prstGeom>
          <a:solidFill>
            <a:srgbClr val="000000">
              <a:alpha val="6352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590" name="Google Shape;8590;g7c97891937_2_326"/>
          <p:cNvSpPr txBox="1"/>
          <p:nvPr/>
        </p:nvSpPr>
        <p:spPr>
          <a:xfrm>
            <a:off x="6883976" y="4859698"/>
            <a:ext cx="2057400" cy="2738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91" name="Google Shape;8591;g7c97891937_2_32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92" name="Google Shape;8592;g7c97891937_2_32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SzPts val="1100"/>
              <a:buNone/>
              <a:defRPr sz="500" b="0" i="0" u="none" strike="noStrike" cap="none">
                <a:solidFill>
                  <a:srgbClr val="8D8D8D"/>
                </a:solidFill>
                <a:latin typeface="Verdana"/>
                <a:ea typeface="Verdana"/>
                <a:cs typeface="Verdana"/>
                <a:sym typeface="Verdana"/>
              </a:defRPr>
            </a:lvl1pPr>
            <a:lvl2pPr marR="0" lvl="1"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8593" name="Google Shape;8593;g7c97891937_2_326"/>
          <p:cNvSpPr txBox="1"/>
          <p:nvPr/>
        </p:nvSpPr>
        <p:spPr>
          <a:xfrm>
            <a:off x="653022" y="43299"/>
            <a:ext cx="3883725" cy="4414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300"/>
              <a:buFont typeface="Arial"/>
              <a:buNone/>
            </a:pPr>
            <a:r>
              <a:rPr lang="en-US" sz="1100" b="0" i="0" u="none" strike="noStrike" cap="none">
                <a:solidFill>
                  <a:schemeClr val="lt1"/>
                </a:solidFill>
                <a:latin typeface="Verdana"/>
                <a:ea typeface="Verdana"/>
                <a:cs typeface="Verdana"/>
                <a:sym typeface="Verdana"/>
              </a:rPr>
              <a:t>CASE STUDY</a:t>
            </a:r>
            <a:endParaRPr sz="1100" b="0" i="0" u="none" strike="noStrike" cap="none">
              <a:solidFill>
                <a:srgbClr val="000000"/>
              </a:solidFill>
              <a:latin typeface="Arial"/>
              <a:ea typeface="Arial"/>
              <a:cs typeface="Arial"/>
              <a:sym typeface="Arial"/>
            </a:endParaRPr>
          </a:p>
        </p:txBody>
      </p:sp>
      <p:sp>
        <p:nvSpPr>
          <p:cNvPr id="8594" name="Google Shape;8594;g7c97891937_2_326"/>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lt1"/>
              </a:buClr>
              <a:buSzPts val="2400"/>
              <a:buFont typeface="Verdana"/>
              <a:buNone/>
              <a:defRPr sz="2400" b="0" i="0" u="none" strike="noStrike" cap="none">
                <a:solidFill>
                  <a:schemeClr val="lt1"/>
                </a:solidFill>
                <a:latin typeface="Verdana"/>
                <a:ea typeface="Verdana"/>
                <a:cs typeface="Verdana"/>
                <a:sym typeface="Verdan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595" name="Google Shape;8595;g7c97891937_2_326"/>
          <p:cNvSpPr txBox="1">
            <a:spLocks noGrp="1"/>
          </p:cNvSpPr>
          <p:nvPr>
            <p:ph type="body" idx="1"/>
          </p:nvPr>
        </p:nvSpPr>
        <p:spPr>
          <a:xfrm>
            <a:off x="569016" y="1995386"/>
            <a:ext cx="4104900" cy="106830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accent1"/>
              </a:buClr>
              <a:buSzPts val="900"/>
              <a:buFont typeface="Arial"/>
              <a:buNone/>
              <a:defRPr sz="900" b="0" i="0" u="none" strike="noStrike" cap="none">
                <a:solidFill>
                  <a:schemeClr val="accen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96" name="Google Shape;8596;g7c97891937_2_326"/>
          <p:cNvSpPr txBox="1">
            <a:spLocks noGrp="1"/>
          </p:cNvSpPr>
          <p:nvPr>
            <p:ph type="body" idx="2"/>
          </p:nvPr>
        </p:nvSpPr>
        <p:spPr>
          <a:xfrm>
            <a:off x="628650" y="3618828"/>
            <a:ext cx="2628225" cy="79425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lt1"/>
              </a:buClr>
              <a:buSzPts val="900"/>
              <a:buFont typeface="Arial"/>
              <a:buNone/>
              <a:defRPr sz="900" b="0" i="0" u="none" strike="noStrike" cap="none">
                <a:solidFill>
                  <a:schemeClr val="l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97" name="Google Shape;8597;g7c97891937_2_326"/>
          <p:cNvSpPr txBox="1">
            <a:spLocks noGrp="1"/>
          </p:cNvSpPr>
          <p:nvPr>
            <p:ph type="body" idx="3"/>
          </p:nvPr>
        </p:nvSpPr>
        <p:spPr>
          <a:xfrm>
            <a:off x="3364397" y="3618828"/>
            <a:ext cx="2069775" cy="79425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lt1"/>
              </a:buClr>
              <a:buSzPts val="900"/>
              <a:buFont typeface="Arial"/>
              <a:buNone/>
              <a:defRPr sz="900" b="0" i="0" u="none" strike="noStrike" cap="none">
                <a:solidFill>
                  <a:schemeClr val="l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98" name="Google Shape;8598;g7c97891937_2_326"/>
          <p:cNvSpPr txBox="1">
            <a:spLocks noGrp="1"/>
          </p:cNvSpPr>
          <p:nvPr>
            <p:ph type="body" idx="4"/>
          </p:nvPr>
        </p:nvSpPr>
        <p:spPr>
          <a:xfrm>
            <a:off x="5839239" y="3618828"/>
            <a:ext cx="2676150" cy="79425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lt1"/>
              </a:buClr>
              <a:buSzPts val="900"/>
              <a:buFont typeface="Arial"/>
              <a:buNone/>
              <a:defRPr sz="900" b="0" i="0" u="none" strike="noStrike" cap="none">
                <a:solidFill>
                  <a:schemeClr val="l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8599" name="Google Shape;8599;g7c97891937_2_326"/>
          <p:cNvGrpSpPr/>
          <p:nvPr/>
        </p:nvGrpSpPr>
        <p:grpSpPr>
          <a:xfrm>
            <a:off x="-1" y="901"/>
            <a:ext cx="9144002" cy="5142599"/>
            <a:chOff x="-1" y="1201"/>
            <a:chExt cx="12192003" cy="6856799"/>
          </a:xfrm>
        </p:grpSpPr>
        <p:pic>
          <p:nvPicPr>
            <p:cNvPr id="8600" name="Google Shape;8600;g7c97891937_2_326"/>
            <p:cNvPicPr preferRelativeResize="0"/>
            <p:nvPr/>
          </p:nvPicPr>
          <p:blipFill rotWithShape="1">
            <a:blip r:embed="rId3">
              <a:alphaModFix/>
            </a:blip>
            <a:srcRect r="27640"/>
            <a:stretch/>
          </p:blipFill>
          <p:spPr>
            <a:xfrm>
              <a:off x="9104241" y="6339632"/>
              <a:ext cx="3087761" cy="518368"/>
            </a:xfrm>
            <a:prstGeom prst="rect">
              <a:avLst/>
            </a:prstGeom>
            <a:noFill/>
            <a:ln>
              <a:noFill/>
            </a:ln>
          </p:spPr>
        </p:pic>
        <p:pic>
          <p:nvPicPr>
            <p:cNvPr id="8601" name="Google Shape;8601;g7c97891937_2_326"/>
            <p:cNvPicPr preferRelativeResize="0"/>
            <p:nvPr/>
          </p:nvPicPr>
          <p:blipFill rotWithShape="1">
            <a:blip r:embed="rId4">
              <a:alphaModFix/>
            </a:blip>
            <a:srcRect/>
            <a:stretch/>
          </p:blipFill>
          <p:spPr>
            <a:xfrm>
              <a:off x="11021261" y="6467757"/>
              <a:ext cx="901799" cy="235697"/>
            </a:xfrm>
            <a:prstGeom prst="rect">
              <a:avLst/>
            </a:prstGeom>
            <a:noFill/>
            <a:ln>
              <a:noFill/>
            </a:ln>
          </p:spPr>
        </p:pic>
        <p:pic>
          <p:nvPicPr>
            <p:cNvPr id="8602" name="Google Shape;8602;g7c97891937_2_326"/>
            <p:cNvPicPr preferRelativeResize="0"/>
            <p:nvPr/>
          </p:nvPicPr>
          <p:blipFill rotWithShape="1">
            <a:blip r:embed="rId5">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8610"/>
        <p:cNvGrpSpPr/>
        <p:nvPr/>
      </p:nvGrpSpPr>
      <p:grpSpPr>
        <a:xfrm>
          <a:off x="0" y="0"/>
          <a:ext cx="0" cy="0"/>
          <a:chOff x="0" y="0"/>
          <a:chExt cx="0" cy="0"/>
        </a:xfrm>
      </p:grpSpPr>
      <p:pic>
        <p:nvPicPr>
          <p:cNvPr id="8611" name="Google Shape;8611;g7c97891937_2_348"/>
          <p:cNvPicPr preferRelativeResize="0"/>
          <p:nvPr/>
        </p:nvPicPr>
        <p:blipFill rotWithShape="1">
          <a:blip r:embed="rId2">
            <a:alphaModFix/>
          </a:blip>
          <a:srcRect l="9813" t="377" b="13473"/>
          <a:stretch/>
        </p:blipFill>
        <p:spPr>
          <a:xfrm>
            <a:off x="-22485" y="1"/>
            <a:ext cx="6636385" cy="5143500"/>
          </a:xfrm>
          <a:prstGeom prst="rect">
            <a:avLst/>
          </a:prstGeom>
          <a:noFill/>
          <a:ln>
            <a:noFill/>
          </a:ln>
        </p:spPr>
      </p:pic>
      <p:sp>
        <p:nvSpPr>
          <p:cNvPr id="8612" name="Google Shape;8612;g7c97891937_2_348"/>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13" name="Google Shape;8613;g7c97891937_2_348"/>
          <p:cNvSpPr txBox="1">
            <a:spLocks noGrp="1"/>
          </p:cNvSpPr>
          <p:nvPr>
            <p:ph type="body" idx="1"/>
          </p:nvPr>
        </p:nvSpPr>
        <p:spPr>
          <a:xfrm>
            <a:off x="649109" y="3285567"/>
            <a:ext cx="4011215" cy="25122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rgbClr val="333333"/>
              </a:buClr>
              <a:buSzPts val="800"/>
              <a:buNone/>
              <a:defRPr sz="800"/>
            </a:lvl2pPr>
            <a:lvl3pPr marL="1371600" lvl="2" indent="-228600" algn="l">
              <a:lnSpc>
                <a:spcPct val="90000"/>
              </a:lnSpc>
              <a:spcBef>
                <a:spcPts val="400"/>
              </a:spcBef>
              <a:spcAft>
                <a:spcPts val="0"/>
              </a:spcAft>
              <a:buClr>
                <a:srgbClr val="333333"/>
              </a:buClr>
              <a:buSzPts val="800"/>
              <a:buNone/>
              <a:defRPr sz="800"/>
            </a:lvl3pPr>
            <a:lvl4pPr marL="1828800" lvl="3" indent="-228600" algn="l">
              <a:lnSpc>
                <a:spcPct val="90000"/>
              </a:lnSpc>
              <a:spcBef>
                <a:spcPts val="400"/>
              </a:spcBef>
              <a:spcAft>
                <a:spcPts val="0"/>
              </a:spcAft>
              <a:buClr>
                <a:srgbClr val="333333"/>
              </a:buClr>
              <a:buSzPts val="800"/>
              <a:buNone/>
              <a:defRPr sz="800"/>
            </a:lvl4pPr>
            <a:lvl5pPr marL="2286000" lvl="4" indent="-228600" algn="l">
              <a:lnSpc>
                <a:spcPct val="9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14" name="Google Shape;8614;g7c97891937_2_348"/>
          <p:cNvSpPr txBox="1">
            <a:spLocks noGrp="1"/>
          </p:cNvSpPr>
          <p:nvPr>
            <p:ph type="body" idx="2"/>
          </p:nvPr>
        </p:nvSpPr>
        <p:spPr>
          <a:xfrm>
            <a:off x="649109" y="3525875"/>
            <a:ext cx="4011215" cy="25122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rgbClr val="333333"/>
              </a:buClr>
              <a:buSzPts val="800"/>
              <a:buNone/>
              <a:defRPr sz="800"/>
            </a:lvl2pPr>
            <a:lvl3pPr marL="1371600" lvl="2" indent="-228600" algn="l">
              <a:lnSpc>
                <a:spcPct val="90000"/>
              </a:lnSpc>
              <a:spcBef>
                <a:spcPts val="400"/>
              </a:spcBef>
              <a:spcAft>
                <a:spcPts val="0"/>
              </a:spcAft>
              <a:buClr>
                <a:srgbClr val="333333"/>
              </a:buClr>
              <a:buSzPts val="800"/>
              <a:buNone/>
              <a:defRPr sz="800"/>
            </a:lvl3pPr>
            <a:lvl4pPr marL="1828800" lvl="3" indent="-228600" algn="l">
              <a:lnSpc>
                <a:spcPct val="90000"/>
              </a:lnSpc>
              <a:spcBef>
                <a:spcPts val="400"/>
              </a:spcBef>
              <a:spcAft>
                <a:spcPts val="0"/>
              </a:spcAft>
              <a:buClr>
                <a:srgbClr val="333333"/>
              </a:buClr>
              <a:buSzPts val="800"/>
              <a:buNone/>
              <a:defRPr sz="800"/>
            </a:lvl4pPr>
            <a:lvl5pPr marL="2286000" lvl="4" indent="-228600" algn="l">
              <a:lnSpc>
                <a:spcPct val="9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15" name="Google Shape;8615;g7c97891937_2_348"/>
          <p:cNvSpPr txBox="1">
            <a:spLocks noGrp="1"/>
          </p:cNvSpPr>
          <p:nvPr>
            <p:ph type="title"/>
          </p:nvPr>
        </p:nvSpPr>
        <p:spPr>
          <a:xfrm>
            <a:off x="644676" y="2770978"/>
            <a:ext cx="4006123" cy="51226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616" name="Google Shape;8616;g7c97891937_2_348"/>
          <p:cNvPicPr preferRelativeResize="0"/>
          <p:nvPr/>
        </p:nvPicPr>
        <p:blipFill rotWithShape="1">
          <a:blip r:embed="rId3">
            <a:alphaModFix/>
          </a:blip>
          <a:srcRect/>
          <a:stretch/>
        </p:blipFill>
        <p:spPr>
          <a:xfrm>
            <a:off x="663726" y="1718754"/>
            <a:ext cx="3089546" cy="891409"/>
          </a:xfrm>
          <a:prstGeom prst="rect">
            <a:avLst/>
          </a:prstGeom>
          <a:noFill/>
          <a:ln>
            <a:noFill/>
          </a:ln>
        </p:spPr>
      </p:pic>
      <p:pic>
        <p:nvPicPr>
          <p:cNvPr id="8617" name="Google Shape;8617;g7c97891937_2_348"/>
          <p:cNvPicPr preferRelativeResize="0"/>
          <p:nvPr/>
        </p:nvPicPr>
        <p:blipFill rotWithShape="1">
          <a:blip r:embed="rId4">
            <a:alphaModFix/>
          </a:blip>
          <a:srcRect/>
          <a:stretch/>
        </p:blipFill>
        <p:spPr>
          <a:xfrm>
            <a:off x="5427636" y="1676988"/>
            <a:ext cx="2932043" cy="1025042"/>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8618"/>
        <p:cNvGrpSpPr/>
        <p:nvPr/>
      </p:nvGrpSpPr>
      <p:grpSpPr>
        <a:xfrm>
          <a:off x="0" y="0"/>
          <a:ext cx="0" cy="0"/>
          <a:chOff x="0" y="0"/>
          <a:chExt cx="0" cy="0"/>
        </a:xfrm>
      </p:grpSpPr>
      <p:sp>
        <p:nvSpPr>
          <p:cNvPr id="8619" name="Google Shape;8619;g7c97891937_2_356"/>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620" name="Google Shape;8620;g7c97891937_2_356"/>
          <p:cNvSpPr/>
          <p:nvPr/>
        </p:nvSpPr>
        <p:spPr>
          <a:xfrm>
            <a:off x="228601" y="1927344"/>
            <a:ext cx="8713693" cy="888705"/>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b="0" i="0" u="none" strike="noStrike" cap="none">
              <a:solidFill>
                <a:srgbClr val="000000"/>
              </a:solidFill>
              <a:latin typeface="Arial"/>
              <a:ea typeface="Arial"/>
              <a:cs typeface="Arial"/>
              <a:sym typeface="Arial"/>
            </a:endParaRPr>
          </a:p>
        </p:txBody>
      </p:sp>
      <p:sp>
        <p:nvSpPr>
          <p:cNvPr id="8621" name="Google Shape;8621;g7c97891937_2_356"/>
          <p:cNvSpPr/>
          <p:nvPr/>
        </p:nvSpPr>
        <p:spPr>
          <a:xfrm>
            <a:off x="209551" y="82562"/>
            <a:ext cx="2286925"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100" b="0" i="0" u="none" strike="noStrike" cap="none">
              <a:solidFill>
                <a:srgbClr val="000000"/>
              </a:solidFill>
              <a:latin typeface="Arial"/>
              <a:ea typeface="Arial"/>
              <a:cs typeface="Arial"/>
              <a:sym typeface="Arial"/>
            </a:endParaRPr>
          </a:p>
        </p:txBody>
      </p:sp>
      <p:pic>
        <p:nvPicPr>
          <p:cNvPr id="8622" name="Google Shape;8622;g7c97891937_2_356"/>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8623"/>
        <p:cNvGrpSpPr/>
        <p:nvPr/>
      </p:nvGrpSpPr>
      <p:grpSpPr>
        <a:xfrm>
          <a:off x="0" y="0"/>
          <a:ext cx="0" cy="0"/>
          <a:chOff x="0" y="0"/>
          <a:chExt cx="0" cy="0"/>
        </a:xfrm>
      </p:grpSpPr>
      <p:sp>
        <p:nvSpPr>
          <p:cNvPr id="8624" name="Google Shape;8624;g7c97891937_2_361"/>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625" name="Google Shape;8625;g7c97891937_2_361"/>
          <p:cNvSpPr txBox="1"/>
          <p:nvPr/>
        </p:nvSpPr>
        <p:spPr>
          <a:xfrm>
            <a:off x="680485" y="857694"/>
            <a:ext cx="7308111"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626" name="Google Shape;8626;g7c97891937_2_361"/>
          <p:cNvSpPr/>
          <p:nvPr/>
        </p:nvSpPr>
        <p:spPr>
          <a:xfrm>
            <a:off x="228600" y="646452"/>
            <a:ext cx="8736495" cy="3965509"/>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b="0" i="0" u="none" strike="noStrike" cap="none">
              <a:solidFill>
                <a:srgbClr val="000000"/>
              </a:solidFill>
              <a:latin typeface="Arial"/>
              <a:ea typeface="Arial"/>
              <a:cs typeface="Arial"/>
              <a:sym typeface="Arial"/>
            </a:endParaRPr>
          </a:p>
        </p:txBody>
      </p:sp>
      <p:sp>
        <p:nvSpPr>
          <p:cNvPr id="8627" name="Google Shape;8627;g7c97891937_2_361"/>
          <p:cNvSpPr/>
          <p:nvPr/>
        </p:nvSpPr>
        <p:spPr>
          <a:xfrm>
            <a:off x="200025" y="82562"/>
            <a:ext cx="161727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100" b="0" i="0" u="none" strike="noStrike" cap="none">
              <a:solidFill>
                <a:srgbClr val="000000"/>
              </a:solidFill>
              <a:latin typeface="Arial"/>
              <a:ea typeface="Arial"/>
              <a:cs typeface="Arial"/>
              <a:sym typeface="Arial"/>
            </a:endParaRPr>
          </a:p>
        </p:txBody>
      </p:sp>
      <p:pic>
        <p:nvPicPr>
          <p:cNvPr id="8628" name="Google Shape;8628;g7c97891937_2_361"/>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3"/>
        <p:cNvGrpSpPr/>
        <p:nvPr/>
      </p:nvGrpSpPr>
      <p:grpSpPr>
        <a:xfrm>
          <a:off x="0" y="0"/>
          <a:ext cx="0" cy="0"/>
          <a:chOff x="0" y="0"/>
          <a:chExt cx="0" cy="0"/>
        </a:xfrm>
      </p:grpSpPr>
      <p:sp>
        <p:nvSpPr>
          <p:cNvPr id="94" name="Google Shape;94;p7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7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3"/>
          <p:cNvSpPr txBox="1"/>
          <p:nvPr/>
        </p:nvSpPr>
        <p:spPr>
          <a:xfrm>
            <a:off x="6883976" y="4859700"/>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Calibri"/>
                <a:ea typeface="Calibri"/>
                <a:cs typeface="Calibri"/>
                <a:sym typeface="Calibri"/>
              </a:rPr>
              <a:t>‹#›</a:t>
            </a:fld>
            <a:endParaRPr sz="900" b="0" i="0" u="none" strike="noStrike" cap="none">
              <a:solidFill>
                <a:srgbClr val="8D8D8D"/>
              </a:solidFill>
              <a:latin typeface="Calibri"/>
              <a:ea typeface="Calibri"/>
              <a:cs typeface="Calibri"/>
              <a:sym typeface="Calibri"/>
            </a:endParaRPr>
          </a:p>
        </p:txBody>
      </p:sp>
      <p:grpSp>
        <p:nvGrpSpPr>
          <p:cNvPr id="97" name="Google Shape;97;p73"/>
          <p:cNvGrpSpPr/>
          <p:nvPr/>
        </p:nvGrpSpPr>
        <p:grpSpPr>
          <a:xfrm>
            <a:off x="-26790" y="-21432"/>
            <a:ext cx="9171843" cy="5165108"/>
            <a:chOff x="-35720" y="-28576"/>
            <a:chExt cx="12229125" cy="6886810"/>
          </a:xfrm>
        </p:grpSpPr>
        <p:pic>
          <p:nvPicPr>
            <p:cNvPr id="98" name="Google Shape;98;p7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9" name="Google Shape;99;p7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0" name="Google Shape;100;p73"/>
            <p:cNvPicPr preferRelativeResize="0"/>
            <p:nvPr/>
          </p:nvPicPr>
          <p:blipFill rotWithShape="1">
            <a:blip r:embed="rId4">
              <a:alphaModFix/>
            </a:blip>
            <a:srcRect r="67303" b="20341"/>
            <a:stretch/>
          </p:blipFill>
          <p:spPr>
            <a:xfrm rot="10800000">
              <a:off x="-35720" y="-28576"/>
              <a:ext cx="1162920" cy="344171"/>
            </a:xfrm>
            <a:prstGeom prst="rect">
              <a:avLst/>
            </a:prstGeom>
            <a:noFill/>
            <a:ln>
              <a:noFill/>
            </a:ln>
          </p:spPr>
        </p:pic>
      </p:grpSp>
      <p:grpSp>
        <p:nvGrpSpPr>
          <p:cNvPr id="101" name="Google Shape;101;p73"/>
          <p:cNvGrpSpPr/>
          <p:nvPr/>
        </p:nvGrpSpPr>
        <p:grpSpPr>
          <a:xfrm>
            <a:off x="-16074" y="-16071"/>
            <a:ext cx="9160074" cy="5159573"/>
            <a:chOff x="-21432" y="-21431"/>
            <a:chExt cx="12213432" cy="6879431"/>
          </a:xfrm>
        </p:grpSpPr>
        <p:grpSp>
          <p:nvGrpSpPr>
            <p:cNvPr id="102" name="Google Shape;102;p73"/>
            <p:cNvGrpSpPr/>
            <p:nvPr/>
          </p:nvGrpSpPr>
          <p:grpSpPr>
            <a:xfrm>
              <a:off x="-21432" y="-21431"/>
              <a:ext cx="12213432" cy="6879431"/>
              <a:chOff x="-21432" y="-21431"/>
              <a:chExt cx="12213432" cy="6879431"/>
            </a:xfrm>
          </p:grpSpPr>
          <p:pic>
            <p:nvPicPr>
              <p:cNvPr id="103" name="Google Shape;103;p7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4" name="Google Shape;104;p73"/>
              <p:cNvPicPr preferRelativeResize="0"/>
              <p:nvPr/>
            </p:nvPicPr>
            <p:blipFill rotWithShape="1">
              <a:blip r:embed="rId6">
                <a:alphaModFix/>
              </a:blip>
              <a:srcRect r="67706" b="21994"/>
              <a:stretch/>
            </p:blipFill>
            <p:spPr>
              <a:xfrm rot="10800000">
                <a:off x="-21432" y="-21431"/>
                <a:ext cx="1148612" cy="337028"/>
              </a:xfrm>
              <a:prstGeom prst="rect">
                <a:avLst/>
              </a:prstGeom>
              <a:noFill/>
              <a:ln>
                <a:noFill/>
              </a:ln>
            </p:spPr>
          </p:pic>
        </p:grpSp>
        <p:pic>
          <p:nvPicPr>
            <p:cNvPr id="105" name="Google Shape;105;p7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6" name="Google Shape;106;p73"/>
          <p:cNvGrpSpPr/>
          <p:nvPr/>
        </p:nvGrpSpPr>
        <p:grpSpPr>
          <a:xfrm>
            <a:off x="-21432" y="-16074"/>
            <a:ext cx="9165431" cy="5159574"/>
            <a:chOff x="-28575" y="-21432"/>
            <a:chExt cx="12220574" cy="6879432"/>
          </a:xfrm>
        </p:grpSpPr>
        <p:grpSp>
          <p:nvGrpSpPr>
            <p:cNvPr id="107" name="Google Shape;107;p73"/>
            <p:cNvGrpSpPr/>
            <p:nvPr/>
          </p:nvGrpSpPr>
          <p:grpSpPr>
            <a:xfrm>
              <a:off x="-28575" y="-21432"/>
              <a:ext cx="12220574" cy="6879432"/>
              <a:chOff x="-28575" y="-21432"/>
              <a:chExt cx="12220574" cy="6879432"/>
            </a:xfrm>
          </p:grpSpPr>
          <p:pic>
            <p:nvPicPr>
              <p:cNvPr id="108" name="Google Shape;108;p7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9" name="Google Shape;109;p73"/>
              <p:cNvPicPr preferRelativeResize="0"/>
              <p:nvPr/>
            </p:nvPicPr>
            <p:blipFill rotWithShape="1">
              <a:blip r:embed="rId9">
                <a:alphaModFix/>
              </a:blip>
              <a:srcRect r="67505" b="21994"/>
              <a:stretch/>
            </p:blipFill>
            <p:spPr>
              <a:xfrm rot="10800000">
                <a:off x="-28575" y="-21432"/>
                <a:ext cx="1155756" cy="337026"/>
              </a:xfrm>
              <a:prstGeom prst="rect">
                <a:avLst/>
              </a:prstGeom>
              <a:noFill/>
              <a:ln>
                <a:noFill/>
              </a:ln>
            </p:spPr>
          </p:pic>
        </p:grpSp>
        <p:pic>
          <p:nvPicPr>
            <p:cNvPr id="110" name="Google Shape;110;p7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1" name="Google Shape;111;p73"/>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635"/>
        <p:cNvGrpSpPr/>
        <p:nvPr/>
      </p:nvGrpSpPr>
      <p:grpSpPr>
        <a:xfrm>
          <a:off x="0" y="0"/>
          <a:ext cx="0" cy="0"/>
          <a:chOff x="0" y="0"/>
          <a:chExt cx="0" cy="0"/>
        </a:xfrm>
      </p:grpSpPr>
      <p:sp>
        <p:nvSpPr>
          <p:cNvPr id="8636" name="Google Shape;8636;g7c97891937_2_37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37" name="Google Shape;8637;g7c97891937_2_37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638" name="Google Shape;8638;g7c97891937_2_373"/>
          <p:cNvGrpSpPr/>
          <p:nvPr/>
        </p:nvGrpSpPr>
        <p:grpSpPr>
          <a:xfrm>
            <a:off x="4425599" y="0"/>
            <a:ext cx="4718401" cy="5143500"/>
            <a:chOff x="5900799" y="0"/>
            <a:chExt cx="6291201" cy="6858000"/>
          </a:xfrm>
        </p:grpSpPr>
        <p:pic>
          <p:nvPicPr>
            <p:cNvPr id="8639" name="Google Shape;8639;g7c97891937_2_373"/>
            <p:cNvPicPr preferRelativeResize="0"/>
            <p:nvPr/>
          </p:nvPicPr>
          <p:blipFill rotWithShape="1">
            <a:blip r:embed="rId2">
              <a:alphaModFix/>
            </a:blip>
            <a:srcRect r="19126"/>
            <a:stretch/>
          </p:blipFill>
          <p:spPr>
            <a:xfrm>
              <a:off x="5900799" y="0"/>
              <a:ext cx="6291201" cy="6858000"/>
            </a:xfrm>
            <a:prstGeom prst="rect">
              <a:avLst/>
            </a:prstGeom>
            <a:noFill/>
            <a:ln>
              <a:noFill/>
            </a:ln>
          </p:spPr>
        </p:pic>
        <p:pic>
          <p:nvPicPr>
            <p:cNvPr id="8640" name="Google Shape;8640;g7c97891937_2_373"/>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8641" name="Google Shape;8641;g7c97891937_2_373"/>
          <p:cNvSpPr txBox="1"/>
          <p:nvPr/>
        </p:nvSpPr>
        <p:spPr>
          <a:xfrm>
            <a:off x="589684" y="117979"/>
            <a:ext cx="6922943" cy="50783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8642" name="Google Shape;8642;g7c97891937_2_373"/>
          <p:cNvSpPr txBox="1">
            <a:spLocks noGrp="1"/>
          </p:cNvSpPr>
          <p:nvPr>
            <p:ph type="body" idx="1"/>
          </p:nvPr>
        </p:nvSpPr>
        <p:spPr>
          <a:xfrm>
            <a:off x="589684" y="1369219"/>
            <a:ext cx="3886200" cy="3263504"/>
          </a:xfrm>
          <a:prstGeom prst="rect">
            <a:avLst/>
          </a:prstGeom>
          <a:noFill/>
          <a:ln>
            <a:noFill/>
          </a:ln>
        </p:spPr>
        <p:txBody>
          <a:bodyPr spcFirstLastPara="1" wrap="square" lIns="68575" tIns="34275" rIns="68575" bIns="34275" anchor="t" anchorCtr="0">
            <a:noAutofit/>
          </a:bodyPr>
          <a:lstStyle>
            <a:lvl1pPr marL="457200" lvl="0" indent="-431800" algn="l">
              <a:lnSpc>
                <a:spcPct val="90000"/>
              </a:lnSpc>
              <a:spcBef>
                <a:spcPts val="800"/>
              </a:spcBef>
              <a:spcAft>
                <a:spcPts val="0"/>
              </a:spcAft>
              <a:buClr>
                <a:schemeClr val="accent1"/>
              </a:buClr>
              <a:buSzPts val="3200"/>
              <a:buFont typeface="Arial"/>
              <a:buChar char="•"/>
              <a:defRPr sz="2100"/>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8643"/>
        <p:cNvGrpSpPr/>
        <p:nvPr/>
      </p:nvGrpSpPr>
      <p:grpSpPr>
        <a:xfrm>
          <a:off x="0" y="0"/>
          <a:ext cx="0" cy="0"/>
          <a:chOff x="0" y="0"/>
          <a:chExt cx="0" cy="0"/>
        </a:xfrm>
      </p:grpSpPr>
      <p:sp>
        <p:nvSpPr>
          <p:cNvPr id="8644" name="Google Shape;8644;g7c97891937_2_381"/>
          <p:cNvSpPr txBox="1">
            <a:spLocks noGrp="1"/>
          </p:cNvSpPr>
          <p:nvPr>
            <p:ph type="body" idx="1"/>
          </p:nvPr>
        </p:nvSpPr>
        <p:spPr>
          <a:xfrm>
            <a:off x="589684" y="1369219"/>
            <a:ext cx="6385214" cy="326350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333333"/>
              </a:buClr>
              <a:buSzPts val="2100"/>
              <a:buNone/>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45" name="Google Shape;8645;g7c97891937_2_38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46" name="Google Shape;8646;g7c97891937_2_38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47" name="Google Shape;8647;g7c97891937_2_38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48" name="Google Shape;8648;g7c97891937_2_381"/>
          <p:cNvSpPr txBox="1">
            <a:spLocks noGrp="1"/>
          </p:cNvSpPr>
          <p:nvPr>
            <p:ph type="title"/>
          </p:nvPr>
        </p:nvSpPr>
        <p:spPr>
          <a:xfrm>
            <a:off x="589684" y="156945"/>
            <a:ext cx="6385214"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49" name="Google Shape;8649;g7c97891937_2_381"/>
          <p:cNvGrpSpPr/>
          <p:nvPr/>
        </p:nvGrpSpPr>
        <p:grpSpPr>
          <a:xfrm>
            <a:off x="4425599" y="0"/>
            <a:ext cx="4718401" cy="5143500"/>
            <a:chOff x="5900799" y="0"/>
            <a:chExt cx="6291201" cy="6858000"/>
          </a:xfrm>
        </p:grpSpPr>
        <p:pic>
          <p:nvPicPr>
            <p:cNvPr id="8650" name="Google Shape;8650;g7c97891937_2_381"/>
            <p:cNvPicPr preferRelativeResize="0"/>
            <p:nvPr/>
          </p:nvPicPr>
          <p:blipFill rotWithShape="1">
            <a:blip r:embed="rId2">
              <a:alphaModFix/>
            </a:blip>
            <a:srcRect r="19126"/>
            <a:stretch/>
          </p:blipFill>
          <p:spPr>
            <a:xfrm>
              <a:off x="5900799" y="0"/>
              <a:ext cx="6291201" cy="6858000"/>
            </a:xfrm>
            <a:prstGeom prst="rect">
              <a:avLst/>
            </a:prstGeom>
            <a:noFill/>
            <a:ln>
              <a:noFill/>
            </a:ln>
          </p:spPr>
        </p:pic>
        <p:pic>
          <p:nvPicPr>
            <p:cNvPr id="8651" name="Google Shape;8651;g7c97891937_2_381"/>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8652"/>
        <p:cNvGrpSpPr/>
        <p:nvPr/>
      </p:nvGrpSpPr>
      <p:grpSpPr>
        <a:xfrm>
          <a:off x="0" y="0"/>
          <a:ext cx="0" cy="0"/>
          <a:chOff x="0" y="0"/>
          <a:chExt cx="0" cy="0"/>
        </a:xfrm>
      </p:grpSpPr>
      <p:sp>
        <p:nvSpPr>
          <p:cNvPr id="8653" name="Google Shape;8653;g7c97891937_2_390"/>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654" name="Google Shape;8654;g7c97891937_2_390"/>
          <p:cNvGrpSpPr/>
          <p:nvPr/>
        </p:nvGrpSpPr>
        <p:grpSpPr>
          <a:xfrm>
            <a:off x="1148912" y="1857479"/>
            <a:ext cx="6751129" cy="1376977"/>
            <a:chOff x="1531882" y="2476638"/>
            <a:chExt cx="9001506" cy="1835969"/>
          </a:xfrm>
        </p:grpSpPr>
        <p:sp>
          <p:nvSpPr>
            <p:cNvPr id="8655" name="Google Shape;8655;g7c97891937_2_390"/>
            <p:cNvSpPr/>
            <p:nvPr/>
          </p:nvSpPr>
          <p:spPr>
            <a:xfrm>
              <a:off x="1531882"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6" name="Google Shape;8656;g7c97891937_2_390"/>
            <p:cNvSpPr/>
            <p:nvPr/>
          </p:nvSpPr>
          <p:spPr>
            <a:xfrm>
              <a:off x="5177383"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7" name="Google Shape;8657;g7c97891937_2_390"/>
            <p:cNvSpPr/>
            <p:nvPr/>
          </p:nvSpPr>
          <p:spPr>
            <a:xfrm>
              <a:off x="8697419"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658" name="Google Shape;8658;g7c97891937_2_390"/>
          <p:cNvSpPr txBox="1">
            <a:spLocks noGrp="1"/>
          </p:cNvSpPr>
          <p:nvPr>
            <p:ph type="body" idx="1"/>
          </p:nvPr>
        </p:nvSpPr>
        <p:spPr>
          <a:xfrm>
            <a:off x="842069" y="3384207"/>
            <a:ext cx="1990661" cy="531019"/>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500"/>
              <a:buNone/>
              <a:defRPr sz="1500"/>
            </a:lvl1pPr>
            <a:lvl2pPr marL="914400" lvl="1" indent="-228600" algn="ctr">
              <a:lnSpc>
                <a:spcPct val="90000"/>
              </a:lnSpc>
              <a:spcBef>
                <a:spcPts val="400"/>
              </a:spcBef>
              <a:spcAft>
                <a:spcPts val="0"/>
              </a:spcAft>
              <a:buClr>
                <a:srgbClr val="333333"/>
              </a:buClr>
              <a:buSzPts val="1500"/>
              <a:buNone/>
              <a:defRPr sz="1500"/>
            </a:lvl2pPr>
            <a:lvl3pPr marL="1371600" lvl="2" indent="-228600" algn="ctr">
              <a:lnSpc>
                <a:spcPct val="90000"/>
              </a:lnSpc>
              <a:spcBef>
                <a:spcPts val="400"/>
              </a:spcBef>
              <a:spcAft>
                <a:spcPts val="0"/>
              </a:spcAft>
              <a:buClr>
                <a:srgbClr val="333333"/>
              </a:buClr>
              <a:buSzPts val="1500"/>
              <a:buNone/>
              <a:defRPr sz="1500"/>
            </a:lvl3pPr>
            <a:lvl4pPr marL="1828800" lvl="3" indent="-228600" algn="ctr">
              <a:lnSpc>
                <a:spcPct val="90000"/>
              </a:lnSpc>
              <a:spcBef>
                <a:spcPts val="400"/>
              </a:spcBef>
              <a:spcAft>
                <a:spcPts val="0"/>
              </a:spcAft>
              <a:buClr>
                <a:srgbClr val="333333"/>
              </a:buClr>
              <a:buSzPts val="1500"/>
              <a:buNone/>
              <a:defRPr sz="1500"/>
            </a:lvl4pPr>
            <a:lvl5pPr marL="2286000" lvl="4" indent="-228600" algn="ctr">
              <a:lnSpc>
                <a:spcPct val="9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59" name="Google Shape;8659;g7c97891937_2_390"/>
          <p:cNvSpPr txBox="1">
            <a:spLocks noGrp="1"/>
          </p:cNvSpPr>
          <p:nvPr>
            <p:ph type="body" idx="2"/>
          </p:nvPr>
        </p:nvSpPr>
        <p:spPr>
          <a:xfrm>
            <a:off x="3574421" y="3384207"/>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500"/>
              <a:buNone/>
              <a:defRPr sz="1500"/>
            </a:lvl1pPr>
            <a:lvl2pPr marL="914400" lvl="1" indent="-228600" algn="ctr">
              <a:lnSpc>
                <a:spcPct val="90000"/>
              </a:lnSpc>
              <a:spcBef>
                <a:spcPts val="400"/>
              </a:spcBef>
              <a:spcAft>
                <a:spcPts val="0"/>
              </a:spcAft>
              <a:buClr>
                <a:srgbClr val="333333"/>
              </a:buClr>
              <a:buSzPts val="1500"/>
              <a:buNone/>
              <a:defRPr sz="1500"/>
            </a:lvl2pPr>
            <a:lvl3pPr marL="1371600" lvl="2" indent="-228600" algn="ctr">
              <a:lnSpc>
                <a:spcPct val="90000"/>
              </a:lnSpc>
              <a:spcBef>
                <a:spcPts val="400"/>
              </a:spcBef>
              <a:spcAft>
                <a:spcPts val="0"/>
              </a:spcAft>
              <a:buClr>
                <a:srgbClr val="333333"/>
              </a:buClr>
              <a:buSzPts val="1500"/>
              <a:buNone/>
              <a:defRPr sz="1500"/>
            </a:lvl3pPr>
            <a:lvl4pPr marL="1828800" lvl="3" indent="-228600" algn="ctr">
              <a:lnSpc>
                <a:spcPct val="90000"/>
              </a:lnSpc>
              <a:spcBef>
                <a:spcPts val="400"/>
              </a:spcBef>
              <a:spcAft>
                <a:spcPts val="0"/>
              </a:spcAft>
              <a:buClr>
                <a:srgbClr val="333333"/>
              </a:buClr>
              <a:buSzPts val="1500"/>
              <a:buNone/>
              <a:defRPr sz="1500"/>
            </a:lvl4pPr>
            <a:lvl5pPr marL="2286000" lvl="4" indent="-228600" algn="ctr">
              <a:lnSpc>
                <a:spcPct val="9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60" name="Google Shape;8660;g7c97891937_2_390"/>
          <p:cNvSpPr txBox="1">
            <a:spLocks noGrp="1"/>
          </p:cNvSpPr>
          <p:nvPr>
            <p:ph type="body" idx="3"/>
          </p:nvPr>
        </p:nvSpPr>
        <p:spPr>
          <a:xfrm>
            <a:off x="6214447" y="3387540"/>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500"/>
              <a:buNone/>
              <a:defRPr sz="1500"/>
            </a:lvl1pPr>
            <a:lvl2pPr marL="914400" lvl="1" indent="-228600" algn="ctr">
              <a:lnSpc>
                <a:spcPct val="90000"/>
              </a:lnSpc>
              <a:spcBef>
                <a:spcPts val="400"/>
              </a:spcBef>
              <a:spcAft>
                <a:spcPts val="0"/>
              </a:spcAft>
              <a:buClr>
                <a:srgbClr val="333333"/>
              </a:buClr>
              <a:buSzPts val="1500"/>
              <a:buNone/>
              <a:defRPr sz="1500"/>
            </a:lvl2pPr>
            <a:lvl3pPr marL="1371600" lvl="2" indent="-228600" algn="ctr">
              <a:lnSpc>
                <a:spcPct val="90000"/>
              </a:lnSpc>
              <a:spcBef>
                <a:spcPts val="400"/>
              </a:spcBef>
              <a:spcAft>
                <a:spcPts val="0"/>
              </a:spcAft>
              <a:buClr>
                <a:srgbClr val="333333"/>
              </a:buClr>
              <a:buSzPts val="1500"/>
              <a:buNone/>
              <a:defRPr sz="1500"/>
            </a:lvl3pPr>
            <a:lvl4pPr marL="1828800" lvl="3" indent="-228600" algn="ctr">
              <a:lnSpc>
                <a:spcPct val="90000"/>
              </a:lnSpc>
              <a:spcBef>
                <a:spcPts val="400"/>
              </a:spcBef>
              <a:spcAft>
                <a:spcPts val="0"/>
              </a:spcAft>
              <a:buClr>
                <a:srgbClr val="333333"/>
              </a:buClr>
              <a:buSzPts val="1500"/>
              <a:buNone/>
              <a:defRPr sz="1500"/>
            </a:lvl4pPr>
            <a:lvl5pPr marL="2286000" lvl="4" indent="-228600" algn="ctr">
              <a:lnSpc>
                <a:spcPct val="9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61" name="Google Shape;8661;g7c97891937_2_39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62" name="Google Shape;8662;g7c97891937_2_390"/>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63" name="Google Shape;8663;g7c97891937_2_390"/>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64" name="Google Shape;8664;g7c97891937_2_390"/>
          <p:cNvGrpSpPr/>
          <p:nvPr/>
        </p:nvGrpSpPr>
        <p:grpSpPr>
          <a:xfrm>
            <a:off x="-1" y="901"/>
            <a:ext cx="9144000" cy="5142599"/>
            <a:chOff x="-1" y="1201"/>
            <a:chExt cx="12192001" cy="6856799"/>
          </a:xfrm>
        </p:grpSpPr>
        <p:pic>
          <p:nvPicPr>
            <p:cNvPr id="8665" name="Google Shape;8665;g7c97891937_2_390"/>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666" name="Google Shape;8666;g7c97891937_2_39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667" name="Google Shape;8667;g7c97891937_2_390"/>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8675"/>
        <p:cNvGrpSpPr/>
        <p:nvPr/>
      </p:nvGrpSpPr>
      <p:grpSpPr>
        <a:xfrm>
          <a:off x="0" y="0"/>
          <a:ext cx="0" cy="0"/>
          <a:chOff x="0" y="0"/>
          <a:chExt cx="0" cy="0"/>
        </a:xfrm>
      </p:grpSpPr>
      <p:sp>
        <p:nvSpPr>
          <p:cNvPr id="8676" name="Google Shape;8676;g7c97891937_2_41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77" name="Google Shape;8677;g7c97891937_2_413"/>
          <p:cNvSpPr/>
          <p:nvPr/>
        </p:nvSpPr>
        <p:spPr>
          <a:xfrm>
            <a:off x="0" y="1707204"/>
            <a:ext cx="9144000" cy="2320047"/>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678" name="Google Shape;8678;g7c97891937_2_41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79" name="Google Shape;8679;g7c97891937_2_41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80" name="Google Shape;8680;g7c97891937_2_413"/>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81" name="Google Shape;8681;g7c97891937_2_413"/>
          <p:cNvGrpSpPr/>
          <p:nvPr/>
        </p:nvGrpSpPr>
        <p:grpSpPr>
          <a:xfrm>
            <a:off x="-1" y="901"/>
            <a:ext cx="9144000" cy="5142599"/>
            <a:chOff x="-1" y="1201"/>
            <a:chExt cx="12192001" cy="6856799"/>
          </a:xfrm>
        </p:grpSpPr>
        <p:pic>
          <p:nvPicPr>
            <p:cNvPr id="8682" name="Google Shape;8682;g7c97891937_2_413"/>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683" name="Google Shape;8683;g7c97891937_2_4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684" name="Google Shape;8684;g7c97891937_2_413"/>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8685"/>
        <p:cNvGrpSpPr/>
        <p:nvPr/>
      </p:nvGrpSpPr>
      <p:grpSpPr>
        <a:xfrm>
          <a:off x="0" y="0"/>
          <a:ext cx="0" cy="0"/>
          <a:chOff x="0" y="0"/>
          <a:chExt cx="0" cy="0"/>
        </a:xfrm>
      </p:grpSpPr>
      <p:sp>
        <p:nvSpPr>
          <p:cNvPr id="8686" name="Google Shape;8686;g7c97891937_2_42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87" name="Google Shape;8687;g7c97891937_2_42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88" name="Google Shape;8688;g7c97891937_2_423"/>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8689"/>
        <p:cNvGrpSpPr/>
        <p:nvPr/>
      </p:nvGrpSpPr>
      <p:grpSpPr>
        <a:xfrm>
          <a:off x="0" y="0"/>
          <a:ext cx="0" cy="0"/>
          <a:chOff x="0" y="0"/>
          <a:chExt cx="0" cy="0"/>
        </a:xfrm>
      </p:grpSpPr>
      <p:sp>
        <p:nvSpPr>
          <p:cNvPr id="8690" name="Google Shape;8690;g7c97891937_2_42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91" name="Google Shape;8691;g7c97891937_2_42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692" name="Google Shape;8692;g7c97891937_2_427"/>
          <p:cNvPicPr preferRelativeResize="0"/>
          <p:nvPr/>
        </p:nvPicPr>
        <p:blipFill rotWithShape="1">
          <a:blip r:embed="rId2">
            <a:alphaModFix/>
          </a:blip>
          <a:srcRect l="1550" t="3029" r="1354" b="2565"/>
          <a:stretch/>
        </p:blipFill>
        <p:spPr>
          <a:xfrm>
            <a:off x="0" y="-1"/>
            <a:ext cx="9144000" cy="514350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8693"/>
        <p:cNvGrpSpPr/>
        <p:nvPr/>
      </p:nvGrpSpPr>
      <p:grpSpPr>
        <a:xfrm>
          <a:off x="0" y="0"/>
          <a:ext cx="0" cy="0"/>
          <a:chOff x="0" y="0"/>
          <a:chExt cx="0" cy="0"/>
        </a:xfrm>
      </p:grpSpPr>
      <p:sp>
        <p:nvSpPr>
          <p:cNvPr id="8694" name="Google Shape;8694;g7c97891937_2_43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95" name="Google Shape;8695;g7c97891937_2_4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rgbClr val="333333"/>
              </a:buClr>
              <a:buSzPts val="1800"/>
              <a:buNone/>
              <a:defRPr sz="1800"/>
            </a:lvl1pPr>
            <a:lvl2pPr lvl="1" algn="ctr">
              <a:lnSpc>
                <a:spcPct val="90000"/>
              </a:lnSpc>
              <a:spcBef>
                <a:spcPts val="400"/>
              </a:spcBef>
              <a:spcAft>
                <a:spcPts val="0"/>
              </a:spcAft>
              <a:buClr>
                <a:srgbClr val="333333"/>
              </a:buClr>
              <a:buSzPts val="1500"/>
              <a:buNone/>
              <a:defRPr sz="1500"/>
            </a:lvl2pPr>
            <a:lvl3pPr lvl="2" algn="ctr">
              <a:lnSpc>
                <a:spcPct val="90000"/>
              </a:lnSpc>
              <a:spcBef>
                <a:spcPts val="400"/>
              </a:spcBef>
              <a:spcAft>
                <a:spcPts val="0"/>
              </a:spcAft>
              <a:buClr>
                <a:srgbClr val="333333"/>
              </a:buClr>
              <a:buSzPts val="1400"/>
              <a:buNone/>
              <a:defRPr sz="1400"/>
            </a:lvl3pPr>
            <a:lvl4pPr lvl="3" algn="ctr">
              <a:lnSpc>
                <a:spcPct val="90000"/>
              </a:lnSpc>
              <a:spcBef>
                <a:spcPts val="400"/>
              </a:spcBef>
              <a:spcAft>
                <a:spcPts val="0"/>
              </a:spcAft>
              <a:buClr>
                <a:srgbClr val="333333"/>
              </a:buClr>
              <a:buSzPts val="1200"/>
              <a:buNone/>
              <a:defRPr sz="1200"/>
            </a:lvl4pPr>
            <a:lvl5pPr lvl="4" algn="ctr">
              <a:lnSpc>
                <a:spcPct val="90000"/>
              </a:lnSpc>
              <a:spcBef>
                <a:spcPts val="400"/>
              </a:spcBef>
              <a:spcAft>
                <a:spcPts val="0"/>
              </a:spcAft>
              <a:buClr>
                <a:srgbClr val="333333"/>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696" name="Google Shape;8696;g7c97891937_2_43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97" name="Google Shape;8697;g7c97891937_2_43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98" name="Google Shape;8698;g7c97891937_2_43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99" name="Google Shape;8699;g7c97891937_2_431"/>
          <p:cNvGrpSpPr/>
          <p:nvPr/>
        </p:nvGrpSpPr>
        <p:grpSpPr>
          <a:xfrm>
            <a:off x="-1" y="901"/>
            <a:ext cx="9144000" cy="5142599"/>
            <a:chOff x="-1" y="1201"/>
            <a:chExt cx="12192001" cy="6856799"/>
          </a:xfrm>
        </p:grpSpPr>
        <p:pic>
          <p:nvPicPr>
            <p:cNvPr id="8700" name="Google Shape;8700;g7c97891937_2_43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01" name="Google Shape;8701;g7c97891937_2_43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02" name="Google Shape;8702;g7c97891937_2_43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703"/>
        <p:cNvGrpSpPr/>
        <p:nvPr/>
      </p:nvGrpSpPr>
      <p:grpSpPr>
        <a:xfrm>
          <a:off x="0" y="0"/>
          <a:ext cx="0" cy="0"/>
          <a:chOff x="0" y="0"/>
          <a:chExt cx="0" cy="0"/>
        </a:xfrm>
      </p:grpSpPr>
      <p:sp>
        <p:nvSpPr>
          <p:cNvPr id="8704" name="Google Shape;8704;g7c97891937_2_441"/>
          <p:cNvSpPr txBox="1">
            <a:spLocks noGrp="1"/>
          </p:cNvSpPr>
          <p:nvPr>
            <p:ph type="body" idx="1"/>
          </p:nvPr>
        </p:nvSpPr>
        <p:spPr>
          <a:xfrm>
            <a:off x="589684"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05" name="Google Shape;8705;g7c97891937_2_441"/>
          <p:cNvSpPr txBox="1">
            <a:spLocks noGrp="1"/>
          </p:cNvSpPr>
          <p:nvPr>
            <p:ph type="body" idx="2"/>
          </p:nvPr>
        </p:nvSpPr>
        <p:spPr>
          <a:xfrm>
            <a:off x="4590184"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06" name="Google Shape;8706;g7c97891937_2_44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07" name="Google Shape;8707;g7c97891937_2_44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08" name="Google Shape;8708;g7c97891937_2_44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09" name="Google Shape;8709;g7c97891937_2_441"/>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10" name="Google Shape;8710;g7c97891937_2_441"/>
          <p:cNvGrpSpPr/>
          <p:nvPr/>
        </p:nvGrpSpPr>
        <p:grpSpPr>
          <a:xfrm>
            <a:off x="-1" y="901"/>
            <a:ext cx="9144000" cy="5142599"/>
            <a:chOff x="-1" y="1201"/>
            <a:chExt cx="12192001" cy="6856799"/>
          </a:xfrm>
        </p:grpSpPr>
        <p:pic>
          <p:nvPicPr>
            <p:cNvPr id="8711" name="Google Shape;8711;g7c97891937_2_44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12" name="Google Shape;8712;g7c97891937_2_44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13" name="Google Shape;8713;g7c97891937_2_44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714"/>
        <p:cNvGrpSpPr/>
        <p:nvPr/>
      </p:nvGrpSpPr>
      <p:grpSpPr>
        <a:xfrm>
          <a:off x="0" y="0"/>
          <a:ext cx="0" cy="0"/>
          <a:chOff x="0" y="0"/>
          <a:chExt cx="0" cy="0"/>
        </a:xfrm>
      </p:grpSpPr>
      <p:sp>
        <p:nvSpPr>
          <p:cNvPr id="8715" name="Google Shape;8715;g7c97891937_2_452"/>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16" name="Google Shape;8716;g7c97891937_2_452"/>
          <p:cNvSpPr txBox="1">
            <a:spLocks noGrp="1"/>
          </p:cNvSpPr>
          <p:nvPr>
            <p:ph type="body" idx="1"/>
          </p:nvPr>
        </p:nvSpPr>
        <p:spPr>
          <a:xfrm>
            <a:off x="589684" y="1375964"/>
            <a:ext cx="2539495" cy="326747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17" name="Google Shape;8717;g7c97891937_2_452"/>
          <p:cNvSpPr txBox="1">
            <a:spLocks noGrp="1"/>
          </p:cNvSpPr>
          <p:nvPr>
            <p:ph type="body" idx="2"/>
          </p:nvPr>
        </p:nvSpPr>
        <p:spPr>
          <a:xfrm>
            <a:off x="3277574" y="1375964"/>
            <a:ext cx="2539495" cy="326747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18" name="Google Shape;8718;g7c97891937_2_452"/>
          <p:cNvSpPr txBox="1">
            <a:spLocks noGrp="1"/>
          </p:cNvSpPr>
          <p:nvPr>
            <p:ph type="body" idx="3"/>
          </p:nvPr>
        </p:nvSpPr>
        <p:spPr>
          <a:xfrm>
            <a:off x="5936888" y="1371767"/>
            <a:ext cx="2539495" cy="326747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19" name="Google Shape;8719;g7c97891937_2_45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20" name="Google Shape;8720;g7c97891937_2_452"/>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21" name="Google Shape;8721;g7c97891937_2_452"/>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22" name="Google Shape;8722;g7c97891937_2_452"/>
          <p:cNvGrpSpPr/>
          <p:nvPr/>
        </p:nvGrpSpPr>
        <p:grpSpPr>
          <a:xfrm>
            <a:off x="-1" y="901"/>
            <a:ext cx="9144000" cy="5142599"/>
            <a:chOff x="-1" y="1201"/>
            <a:chExt cx="12192001" cy="6856799"/>
          </a:xfrm>
        </p:grpSpPr>
        <p:pic>
          <p:nvPicPr>
            <p:cNvPr id="8723" name="Google Shape;8723;g7c97891937_2_452"/>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24" name="Google Shape;8724;g7c97891937_2_45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25" name="Google Shape;8725;g7c97891937_2_452"/>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726"/>
        <p:cNvGrpSpPr/>
        <p:nvPr/>
      </p:nvGrpSpPr>
      <p:grpSpPr>
        <a:xfrm>
          <a:off x="0" y="0"/>
          <a:ext cx="0" cy="0"/>
          <a:chOff x="0" y="0"/>
          <a:chExt cx="0" cy="0"/>
        </a:xfrm>
      </p:grpSpPr>
      <p:sp>
        <p:nvSpPr>
          <p:cNvPr id="8727" name="Google Shape;8727;g7c97891937_2_464"/>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28" name="Google Shape;8728;g7c97891937_2_464"/>
          <p:cNvSpPr txBox="1">
            <a:spLocks noGrp="1"/>
          </p:cNvSpPr>
          <p:nvPr>
            <p:ph type="body" idx="1"/>
          </p:nvPr>
        </p:nvSpPr>
        <p:spPr>
          <a:xfrm>
            <a:off x="586002"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29" name="Google Shape;8729;g7c97891937_2_464"/>
          <p:cNvSpPr txBox="1">
            <a:spLocks noGrp="1"/>
          </p:cNvSpPr>
          <p:nvPr>
            <p:ph type="body" idx="2"/>
          </p:nvPr>
        </p:nvSpPr>
        <p:spPr>
          <a:xfrm>
            <a:off x="2659172"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30" name="Google Shape;8730;g7c97891937_2_464"/>
          <p:cNvSpPr txBox="1">
            <a:spLocks noGrp="1"/>
          </p:cNvSpPr>
          <p:nvPr>
            <p:ph type="body" idx="3"/>
          </p:nvPr>
        </p:nvSpPr>
        <p:spPr>
          <a:xfrm>
            <a:off x="4732341"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31" name="Google Shape;8731;g7c97891937_2_464"/>
          <p:cNvSpPr txBox="1">
            <a:spLocks noGrp="1"/>
          </p:cNvSpPr>
          <p:nvPr>
            <p:ph type="body" idx="4"/>
          </p:nvPr>
        </p:nvSpPr>
        <p:spPr>
          <a:xfrm>
            <a:off x="6805513"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32" name="Google Shape;8732;g7c97891937_2_46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33" name="Google Shape;8733;g7c97891937_2_464"/>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34" name="Google Shape;8734;g7c97891937_2_464"/>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35" name="Google Shape;8735;g7c97891937_2_464"/>
          <p:cNvGrpSpPr/>
          <p:nvPr/>
        </p:nvGrpSpPr>
        <p:grpSpPr>
          <a:xfrm>
            <a:off x="-1" y="901"/>
            <a:ext cx="9144000" cy="5142599"/>
            <a:chOff x="-1" y="1201"/>
            <a:chExt cx="12192001" cy="6856799"/>
          </a:xfrm>
        </p:grpSpPr>
        <p:pic>
          <p:nvPicPr>
            <p:cNvPr id="8736" name="Google Shape;8736;g7c97891937_2_464"/>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37" name="Google Shape;8737;g7c97891937_2_46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38" name="Google Shape;8738;g7c97891937_2_464"/>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2.xml"/><Relationship Id="rId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theme" Target="../theme/theme3.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3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
        <p:nvSpPr>
          <p:cNvPr id="9" name="Google Shape;9;p3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72"/>
        <p:cNvGrpSpPr/>
        <p:nvPr/>
      </p:nvGrpSpPr>
      <p:grpSpPr>
        <a:xfrm>
          <a:off x="0" y="0"/>
          <a:ext cx="0" cy="0"/>
          <a:chOff x="0" y="0"/>
          <a:chExt cx="0" cy="0"/>
        </a:xfrm>
      </p:grpSpPr>
      <p:sp>
        <p:nvSpPr>
          <p:cNvPr id="8273" name="Google Shape;8273;g7c97891937_2_0"/>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4" name="Google Shape;8274;g7c97891937_2_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275" name="Google Shape;8275;g7c97891937_2_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9pPr>
          </a:lstStyle>
          <a:p>
            <a:endParaRPr/>
          </a:p>
        </p:txBody>
      </p:sp>
      <p:sp>
        <p:nvSpPr>
          <p:cNvPr id="8276" name="Google Shape;8276;g7c97891937_2_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40"/>
        <p:cNvGrpSpPr/>
        <p:nvPr/>
      </p:nvGrpSpPr>
      <p:grpSpPr>
        <a:xfrm>
          <a:off x="0" y="0"/>
          <a:ext cx="0" cy="0"/>
          <a:chOff x="0" y="0"/>
          <a:chExt cx="0" cy="0"/>
        </a:xfrm>
      </p:grpSpPr>
      <p:sp>
        <p:nvSpPr>
          <p:cNvPr id="8541" name="Google Shape;8541;g7c97891937_2_27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2" name="Google Shape;8542;g7c97891937_2_27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43" name="Google Shape;8543;g7c97891937_2_278"/>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9pPr>
          </a:lstStyle>
          <a:p>
            <a:endParaRPr/>
          </a:p>
        </p:txBody>
      </p:sp>
      <p:sp>
        <p:nvSpPr>
          <p:cNvPr id="8544" name="Google Shape;8544;g7c97891937_2_278"/>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4260" r:id="rId1"/>
    <p:sldLayoutId id="2147484261" r:id="rId2"/>
    <p:sldLayoutId id="2147484263" r:id="rId3"/>
    <p:sldLayoutId id="2147484264" r:id="rId4"/>
    <p:sldLayoutId id="2147484265" r:id="rId5"/>
    <p:sldLayoutId id="2147484267" r:id="rId6"/>
    <p:sldLayoutId id="2147484268" r:id="rId7"/>
    <p:sldLayoutId id="2147484269" r:id="rId8"/>
    <p:sldLayoutId id="2147484271" r:id="rId9"/>
    <p:sldLayoutId id="2147484272" r:id="rId10"/>
    <p:sldLayoutId id="2147484273"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3.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8.tiff"/><Relationship Id="rId1" Type="http://schemas.openxmlformats.org/officeDocument/2006/relationships/slideLayout" Target="../slideLayouts/slideLayout83.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3.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8.tiff"/><Relationship Id="rId1" Type="http://schemas.openxmlformats.org/officeDocument/2006/relationships/slideLayout" Target="../slideLayouts/slideLayout83.xml"/><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xml"/><Relationship Id="rId1" Type="http://schemas.openxmlformats.org/officeDocument/2006/relationships/slideLayout" Target="../slideLayouts/slideLayout83.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3.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3" Type="http://schemas.openxmlformats.org/officeDocument/2006/relationships/hyperlink" Target="http://docs.mashery.com/customizingyourportal/1-quick-start.html" TargetMode="External"/><Relationship Id="rId2" Type="http://schemas.openxmlformats.org/officeDocument/2006/relationships/hyperlink" Target="https://github.com/mashery/portal-theme-starter-kit/archive/master.zip" TargetMode="External"/><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2" Type="http://schemas.openxmlformats.org/officeDocument/2006/relationships/image" Target="../media/image93.tiff"/><Relationship Id="rId1" Type="http://schemas.openxmlformats.org/officeDocument/2006/relationships/slideLayout" Target="../slideLayouts/slideLayout83.xml"/></Relationships>
</file>

<file path=ppt/slides/_rels/slide47.xml.rels><?xml version="1.0" encoding="UTF-8" standalone="yes"?>
<Relationships xmlns="http://schemas.openxmlformats.org/package/2006/relationships"><Relationship Id="rId3" Type="http://schemas.openxmlformats.org/officeDocument/2006/relationships/image" Target="../media/image94.tiff"/><Relationship Id="rId2" Type="http://schemas.openxmlformats.org/officeDocument/2006/relationships/notesSlide" Target="../notesSlides/notesSlide6.xml"/><Relationship Id="rId1" Type="http://schemas.openxmlformats.org/officeDocument/2006/relationships/slideLayout" Target="../slideLayouts/slideLayout83.xml"/></Relationships>
</file>

<file path=ppt/slides/_rels/slide48.xml.rels><?xml version="1.0" encoding="UTF-8" standalone="yes"?>
<Relationships xmlns="http://schemas.openxmlformats.org/package/2006/relationships"><Relationship Id="rId2" Type="http://schemas.openxmlformats.org/officeDocument/2006/relationships/image" Target="../media/image95.tiff"/><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2" Type="http://schemas.openxmlformats.org/officeDocument/2006/relationships/image" Target="../media/image96.tiff"/><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3.xml"/></Relationships>
</file>

<file path=ppt/slides/_rels/slide50.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83.xml"/><Relationship Id="rId4" Type="http://schemas.openxmlformats.org/officeDocument/2006/relationships/image" Target="../media/image48.tiff"/></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83.xml"/><Relationship Id="rId5" Type="http://schemas.openxmlformats.org/officeDocument/2006/relationships/image" Target="../media/image99.png"/><Relationship Id="rId4" Type="http://schemas.openxmlformats.org/officeDocument/2006/relationships/image" Target="../media/image48.tiff"/></Relationships>
</file>

<file path=ppt/slides/_rels/slide5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9.xml"/><Relationship Id="rId1" Type="http://schemas.openxmlformats.org/officeDocument/2006/relationships/slideLayout" Target="../slideLayouts/slideLayout83.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48.tiff"/><Relationship Id="rId1" Type="http://schemas.openxmlformats.org/officeDocument/2006/relationships/slideLayout" Target="../slideLayouts/slideLayout83.xml"/><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04.png"/><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0.xml"/><Relationship Id="rId1" Type="http://schemas.openxmlformats.org/officeDocument/2006/relationships/slideLayout" Target="../slideLayouts/slideLayout83.xml"/><Relationship Id="rId4" Type="http://schemas.openxmlformats.org/officeDocument/2006/relationships/image" Target="../media/image48.tiff"/></Relationships>
</file>

<file path=ppt/slides/_rels/slide57.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06.png"/><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07.png"/><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8.tiff"/><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3.xml"/></Relationships>
</file>

<file path=ppt/slides/_rels/slide60.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09.png"/><Relationship Id="rId1" Type="http://schemas.openxmlformats.org/officeDocument/2006/relationships/slideLayout" Target="../slideLayouts/slideLayout83.xml"/></Relationships>
</file>

<file path=ppt/slides/_rels/slide6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10.png"/><Relationship Id="rId1" Type="http://schemas.openxmlformats.org/officeDocument/2006/relationships/slideLayout" Target="../slideLayouts/slideLayout83.xml"/></Relationships>
</file>

<file path=ppt/slides/_rels/slide6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11.png"/><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1.xml"/><Relationship Id="rId1" Type="http://schemas.openxmlformats.org/officeDocument/2006/relationships/slideLayout" Target="../slideLayouts/slideLayout83.xml"/><Relationship Id="rId4" Type="http://schemas.openxmlformats.org/officeDocument/2006/relationships/image" Target="../media/image48.tiff"/></Relationships>
</file>

<file path=ppt/slides/_rels/slide6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113.png"/><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2.xml"/><Relationship Id="rId1" Type="http://schemas.openxmlformats.org/officeDocument/2006/relationships/slideLayout" Target="../slideLayouts/slideLayout83.xml"/><Relationship Id="rId6" Type="http://schemas.openxmlformats.org/officeDocument/2006/relationships/image" Target="../media/image116.png"/><Relationship Id="rId5" Type="http://schemas.openxmlformats.org/officeDocument/2006/relationships/image" Target="../media/image48.tiff"/><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13.xml"/><Relationship Id="rId1" Type="http://schemas.openxmlformats.org/officeDocument/2006/relationships/slideLayout" Target="../slideLayouts/slideLayout83.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tiff"/><Relationship Id="rId1" Type="http://schemas.openxmlformats.org/officeDocument/2006/relationships/slideLayout" Target="../slideLayouts/slideLayout83.xml"/><Relationship Id="rId4" Type="http://schemas.openxmlformats.org/officeDocument/2006/relationships/image" Target="../media/image5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1.xml.rels><?xml version="1.0" encoding="UTF-8" standalone="yes"?>
<Relationships xmlns="http://schemas.openxmlformats.org/package/2006/relationships"><Relationship Id="rId3" Type="http://schemas.openxmlformats.org/officeDocument/2006/relationships/hyperlink" Target="https://developer.mashery.com/" TargetMode="External"/><Relationship Id="rId2" Type="http://schemas.openxmlformats.org/officeDocument/2006/relationships/hyperlink" Target="https://documenter.getpostman.com/view/4885521/RzfcKqGJ?version=latest" TargetMode="External"/><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mmussett/mashery-toolbelt" TargetMode="External"/><Relationship Id="rId2" Type="http://schemas.openxmlformats.org/officeDocument/2006/relationships/hyperlink" Target="https://github.com/mmussett/mashcli" TargetMode="External"/><Relationship Id="rId1" Type="http://schemas.openxmlformats.org/officeDocument/2006/relationships/slideLayout" Target="../slideLayouts/slideLayout8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4.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3.xml"/></Relationships>
</file>

<file path=ppt/slides/_rels/slide7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8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83.xml"/><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3.xml"/><Relationship Id="rId4" Type="http://schemas.openxmlformats.org/officeDocument/2006/relationships/image" Target="../media/image48.tiff"/></Relationships>
</file>

<file path=ppt/slides/_rels/slide8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83.xml"/><Relationship Id="rId4" Type="http://schemas.openxmlformats.org/officeDocument/2006/relationships/image" Target="../media/image124.png"/></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8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83.xml"/></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3.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3.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3.xml"/></Relationships>
</file>

<file path=ppt/slides/_rels/slide8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78"/>
        <p:cNvGrpSpPr/>
        <p:nvPr/>
      </p:nvGrpSpPr>
      <p:grpSpPr>
        <a:xfrm>
          <a:off x="0" y="0"/>
          <a:ext cx="0" cy="0"/>
          <a:chOff x="0" y="0"/>
          <a:chExt cx="0" cy="0"/>
        </a:xfrm>
      </p:grpSpPr>
      <p:sp>
        <p:nvSpPr>
          <p:cNvPr id="9079" name="Google Shape;9079;g7c97891937_2_268"/>
          <p:cNvSpPr txBox="1">
            <a:spLocks noGrp="1"/>
          </p:cNvSpPr>
          <p:nvPr>
            <p:ph type="body" idx="2"/>
          </p:nvPr>
        </p:nvSpPr>
        <p:spPr>
          <a:xfrm>
            <a:off x="1189331" y="4040462"/>
            <a:ext cx="4011300" cy="251325"/>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US" sz="1100" i="0" dirty="0" err="1"/>
              <a:t>mmussett@tibco.com</a:t>
            </a:r>
            <a:endParaRPr sz="1100" i="0" dirty="0"/>
          </a:p>
        </p:txBody>
      </p:sp>
      <p:sp>
        <p:nvSpPr>
          <p:cNvPr id="9080" name="Google Shape;9080;g7c97891937_2_268"/>
          <p:cNvSpPr txBox="1">
            <a:spLocks noGrp="1"/>
          </p:cNvSpPr>
          <p:nvPr>
            <p:ph type="title"/>
          </p:nvPr>
        </p:nvSpPr>
        <p:spPr>
          <a:xfrm>
            <a:off x="1189331" y="1952700"/>
            <a:ext cx="5402025" cy="750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800"/>
              <a:buFont typeface="verdana"/>
              <a:buNone/>
            </a:pPr>
            <a:r>
              <a:rPr lang="en-GB" b="1" dirty="0" err="1"/>
              <a:t>Mashery</a:t>
            </a:r>
            <a:r>
              <a:rPr lang="en-GB" b="1"/>
              <a:t> Workshop</a:t>
            </a:r>
            <a:endParaRPr b="1" dirty="0"/>
          </a:p>
          <a:p>
            <a:pPr marL="0" lvl="0" indent="0" algn="l" rtl="0">
              <a:lnSpc>
                <a:spcPct val="100000"/>
              </a:lnSpc>
              <a:spcBef>
                <a:spcPts val="0"/>
              </a:spcBef>
              <a:spcAft>
                <a:spcPts val="0"/>
              </a:spcAft>
              <a:buClr>
                <a:schemeClr val="lt1"/>
              </a:buClr>
              <a:buSzPts val="1800"/>
              <a:buFont typeface="verdana"/>
              <a:buNone/>
            </a:pPr>
            <a:endParaRPr b="1" dirty="0"/>
          </a:p>
        </p:txBody>
      </p:sp>
      <p:sp>
        <p:nvSpPr>
          <p:cNvPr id="9081" name="Google Shape;9081;g7c97891937_2_268"/>
          <p:cNvSpPr txBox="1">
            <a:spLocks noGrp="1"/>
          </p:cNvSpPr>
          <p:nvPr>
            <p:ph type="body" idx="2"/>
          </p:nvPr>
        </p:nvSpPr>
        <p:spPr>
          <a:xfrm>
            <a:off x="1189331" y="4520387"/>
            <a:ext cx="4011300" cy="251325"/>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US" sz="1100" i="0" dirty="0"/>
              <a:t>July 2020</a:t>
            </a:r>
            <a:endParaRPr sz="1100" i="0" dirty="0"/>
          </a:p>
        </p:txBody>
      </p:sp>
      <p:sp>
        <p:nvSpPr>
          <p:cNvPr id="9082" name="Google Shape;9082;g7c97891937_2_268"/>
          <p:cNvSpPr txBox="1">
            <a:spLocks noGrp="1"/>
          </p:cNvSpPr>
          <p:nvPr>
            <p:ph type="body" idx="2"/>
          </p:nvPr>
        </p:nvSpPr>
        <p:spPr>
          <a:xfrm>
            <a:off x="1189331" y="3811862"/>
            <a:ext cx="4011300" cy="251325"/>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US" sz="1100" i="0" dirty="0"/>
              <a:t>Mark </a:t>
            </a:r>
            <a:r>
              <a:rPr lang="en-US" sz="1100" i="0" dirty="0" err="1"/>
              <a:t>Mussett</a:t>
            </a:r>
            <a:endParaRPr sz="1100" i="0" dirty="0"/>
          </a:p>
        </p:txBody>
      </p:sp>
      <p:sp>
        <p:nvSpPr>
          <p:cNvPr id="9083" name="Google Shape;9083;g7c97891937_2_268"/>
          <p:cNvSpPr txBox="1">
            <a:spLocks noGrp="1"/>
          </p:cNvSpPr>
          <p:nvPr>
            <p:ph type="body" idx="2"/>
          </p:nvPr>
        </p:nvSpPr>
        <p:spPr>
          <a:xfrm>
            <a:off x="1189331" y="3274834"/>
            <a:ext cx="4011300" cy="445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GB" sz="1100" b="1" dirty="0"/>
              <a:t>Part 2</a:t>
            </a:r>
            <a:endParaRPr sz="1100" b="1" dirty="0"/>
          </a:p>
        </p:txBody>
      </p:sp>
      <p:sp>
        <p:nvSpPr>
          <p:cNvPr id="9084" name="Google Shape;9084;g7c97891937_2_268"/>
          <p:cNvSpPr txBox="1">
            <a:spLocks noGrp="1"/>
          </p:cNvSpPr>
          <p:nvPr>
            <p:ph type="ftr" idx="4294967295"/>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FFFFFF"/>
                </a:solidFill>
                <a:latin typeface="Verdana"/>
                <a:ea typeface="Verdana"/>
                <a:cs typeface="Verdana"/>
                <a:sym typeface="Verdana"/>
              </a:rPr>
              <a:t>© Copyright 2000-2019 TIBCO Software Inc.        </a:t>
            </a:r>
            <a:endParaRPr sz="500" b="0" i="0" u="none" strike="noStrike" cap="none">
              <a:solidFill>
                <a:srgbClr val="FFFFFF"/>
              </a:solidFill>
              <a:latin typeface="Verdana"/>
              <a:ea typeface="Verdana"/>
              <a:cs typeface="Verdana"/>
              <a:sym typeface="Verdana"/>
            </a:endParaRPr>
          </a:p>
        </p:txBody>
      </p:sp>
      <p:sp>
        <p:nvSpPr>
          <p:cNvPr id="9085" name="Google Shape;9085;g7c97891937_2_26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FFFFFF"/>
                </a:solidFill>
                <a:latin typeface="Verdana"/>
                <a:ea typeface="Verdana"/>
                <a:cs typeface="Verdana"/>
                <a:sym typeface="Verdana"/>
              </a:rPr>
              <a:t>1</a:t>
            </a:fld>
            <a:endParaRPr sz="500" b="0" i="0" u="none" strike="noStrike" cap="none">
              <a:solidFill>
                <a:srgbClr val="FFFFFF"/>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2935FE9-5B6F-9045-A5A0-46A60C88445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CABF415-AE11-5C40-882A-CCF807F4142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1FB95FE-67A8-F444-BA1D-1CE4FC685FD9}"/>
              </a:ext>
            </a:extLst>
          </p:cNvPr>
          <p:cNvPicPr>
            <a:picLocks noChangeAspect="1"/>
          </p:cNvPicPr>
          <p:nvPr/>
        </p:nvPicPr>
        <p:blipFill>
          <a:blip r:embed="rId2"/>
          <a:stretch>
            <a:fillRect/>
          </a:stretch>
        </p:blipFill>
        <p:spPr>
          <a:xfrm>
            <a:off x="0" y="1244022"/>
            <a:ext cx="9144000" cy="2655455"/>
          </a:xfrm>
          <a:prstGeom prst="rect">
            <a:avLst/>
          </a:prstGeom>
        </p:spPr>
      </p:pic>
    </p:spTree>
    <p:extLst>
      <p:ext uri="{BB962C8B-B14F-4D97-AF65-F5344CB8AC3E}">
        <p14:creationId xmlns:p14="http://schemas.microsoft.com/office/powerpoint/2010/main" val="1177895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5FC82A-BF59-264D-ABD5-BE78FEF6E914}"/>
              </a:ext>
            </a:extLst>
          </p:cNvPr>
          <p:cNvSpPr>
            <a:spLocks noGrp="1"/>
          </p:cNvSpPr>
          <p:nvPr>
            <p:ph type="body" idx="1"/>
          </p:nvPr>
        </p:nvSpPr>
        <p:spPr/>
        <p:txBody>
          <a:bodyPr/>
          <a:lstStyle/>
          <a:p>
            <a:r>
              <a:rPr lang="en-US" dirty="0"/>
              <a:t>Use “{param}” on resource path to signify param placeholder.</a:t>
            </a:r>
          </a:p>
        </p:txBody>
      </p:sp>
      <p:sp>
        <p:nvSpPr>
          <p:cNvPr id="3" name="Title 2">
            <a:extLst>
              <a:ext uri="{FF2B5EF4-FFF2-40B4-BE49-F238E27FC236}">
                <a16:creationId xmlns:a16="http://schemas.microsoft.com/office/drawing/2014/main" id="{E88EB972-7950-7F44-8A60-330F663247A5}"/>
              </a:ext>
            </a:extLst>
          </p:cNvPr>
          <p:cNvSpPr>
            <a:spLocks noGrp="1"/>
          </p:cNvSpPr>
          <p:nvPr>
            <p:ph type="title"/>
          </p:nvPr>
        </p:nvSpPr>
        <p:spPr/>
        <p:txBody>
          <a:bodyPr/>
          <a:lstStyle/>
          <a:p>
            <a:r>
              <a:rPr lang="en-US" dirty="0"/>
              <a:t>Resources with Path Parameters</a:t>
            </a:r>
          </a:p>
        </p:txBody>
      </p:sp>
      <p:pic>
        <p:nvPicPr>
          <p:cNvPr id="4" name="Picture 3">
            <a:extLst>
              <a:ext uri="{FF2B5EF4-FFF2-40B4-BE49-F238E27FC236}">
                <a16:creationId xmlns:a16="http://schemas.microsoft.com/office/drawing/2014/main" id="{DA63EDCB-CAB7-784A-B32E-1363178BA26D}"/>
              </a:ext>
            </a:extLst>
          </p:cNvPr>
          <p:cNvPicPr>
            <a:picLocks noChangeAspect="1"/>
          </p:cNvPicPr>
          <p:nvPr/>
        </p:nvPicPr>
        <p:blipFill rotWithShape="1">
          <a:blip r:embed="rId2"/>
          <a:srcRect t="1489"/>
          <a:stretch/>
        </p:blipFill>
        <p:spPr>
          <a:xfrm>
            <a:off x="1207262" y="2148839"/>
            <a:ext cx="3035300" cy="2101811"/>
          </a:xfrm>
          <a:prstGeom prst="rect">
            <a:avLst/>
          </a:prstGeom>
        </p:spPr>
      </p:pic>
    </p:spTree>
    <p:extLst>
      <p:ext uri="{BB962C8B-B14F-4D97-AF65-F5344CB8AC3E}">
        <p14:creationId xmlns:p14="http://schemas.microsoft.com/office/powerpoint/2010/main" val="69678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A870E-65F7-C140-B065-6080B7B97C41}"/>
              </a:ext>
            </a:extLst>
          </p:cNvPr>
          <p:cNvPicPr>
            <a:picLocks noChangeAspect="1"/>
          </p:cNvPicPr>
          <p:nvPr/>
        </p:nvPicPr>
        <p:blipFill>
          <a:blip r:embed="rId2"/>
          <a:stretch>
            <a:fillRect/>
          </a:stretch>
        </p:blipFill>
        <p:spPr>
          <a:xfrm>
            <a:off x="241300" y="724916"/>
            <a:ext cx="2717800" cy="1663700"/>
          </a:xfrm>
          <a:prstGeom prst="rect">
            <a:avLst/>
          </a:prstGeom>
        </p:spPr>
      </p:pic>
      <p:sp>
        <p:nvSpPr>
          <p:cNvPr id="3" name="Title 2">
            <a:extLst>
              <a:ext uri="{FF2B5EF4-FFF2-40B4-BE49-F238E27FC236}">
                <a16:creationId xmlns:a16="http://schemas.microsoft.com/office/drawing/2014/main" id="{E88EB972-7950-7F44-8A60-330F663247A5}"/>
              </a:ext>
            </a:extLst>
          </p:cNvPr>
          <p:cNvSpPr>
            <a:spLocks noGrp="1"/>
          </p:cNvSpPr>
          <p:nvPr>
            <p:ph type="title"/>
          </p:nvPr>
        </p:nvSpPr>
        <p:spPr/>
        <p:txBody>
          <a:bodyPr/>
          <a:lstStyle/>
          <a:p>
            <a:r>
              <a:rPr lang="en-US" dirty="0"/>
              <a:t>Resources with Path Parameters</a:t>
            </a:r>
          </a:p>
        </p:txBody>
      </p:sp>
      <p:pic>
        <p:nvPicPr>
          <p:cNvPr id="9" name="Picture 8">
            <a:extLst>
              <a:ext uri="{FF2B5EF4-FFF2-40B4-BE49-F238E27FC236}">
                <a16:creationId xmlns:a16="http://schemas.microsoft.com/office/drawing/2014/main" id="{A6B921FD-19BA-2444-821C-7C7EF718CB47}"/>
              </a:ext>
            </a:extLst>
          </p:cNvPr>
          <p:cNvPicPr>
            <a:picLocks noChangeAspect="1"/>
          </p:cNvPicPr>
          <p:nvPr/>
        </p:nvPicPr>
        <p:blipFill>
          <a:blip r:embed="rId3"/>
          <a:stretch>
            <a:fillRect/>
          </a:stretch>
        </p:blipFill>
        <p:spPr>
          <a:xfrm>
            <a:off x="3575052" y="1045966"/>
            <a:ext cx="5130800" cy="482600"/>
          </a:xfrm>
          <a:prstGeom prst="rect">
            <a:avLst/>
          </a:prstGeom>
        </p:spPr>
      </p:pic>
      <p:pic>
        <p:nvPicPr>
          <p:cNvPr id="11" name="Picture 10">
            <a:extLst>
              <a:ext uri="{FF2B5EF4-FFF2-40B4-BE49-F238E27FC236}">
                <a16:creationId xmlns:a16="http://schemas.microsoft.com/office/drawing/2014/main" id="{22CA133A-FFD5-C64D-9206-BB0FE5AB4A7C}"/>
              </a:ext>
            </a:extLst>
          </p:cNvPr>
          <p:cNvPicPr>
            <a:picLocks noChangeAspect="1"/>
          </p:cNvPicPr>
          <p:nvPr/>
        </p:nvPicPr>
        <p:blipFill>
          <a:blip r:embed="rId4"/>
          <a:stretch>
            <a:fillRect/>
          </a:stretch>
        </p:blipFill>
        <p:spPr>
          <a:xfrm>
            <a:off x="3556002" y="1954530"/>
            <a:ext cx="5257800" cy="2514600"/>
          </a:xfrm>
          <a:prstGeom prst="rect">
            <a:avLst/>
          </a:prstGeom>
        </p:spPr>
      </p:pic>
    </p:spTree>
    <p:extLst>
      <p:ext uri="{BB962C8B-B14F-4D97-AF65-F5344CB8AC3E}">
        <p14:creationId xmlns:p14="http://schemas.microsoft.com/office/powerpoint/2010/main" val="381115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7CA52D-7CEC-D740-8444-B931CAD4FD9D}"/>
              </a:ext>
            </a:extLst>
          </p:cNvPr>
          <p:cNvSpPr>
            <a:spLocks noGrp="1"/>
          </p:cNvSpPr>
          <p:nvPr>
            <p:ph type="body" idx="1"/>
          </p:nvPr>
        </p:nvSpPr>
        <p:spPr/>
        <p:txBody>
          <a:bodyPr/>
          <a:lstStyle/>
          <a:p>
            <a:r>
              <a:rPr lang="en-US" dirty="0"/>
              <a:t>Add Resource path /pet/{id} and toggle GET method</a:t>
            </a:r>
          </a:p>
        </p:txBody>
      </p:sp>
      <p:sp>
        <p:nvSpPr>
          <p:cNvPr id="3" name="Title 2">
            <a:extLst>
              <a:ext uri="{FF2B5EF4-FFF2-40B4-BE49-F238E27FC236}">
                <a16:creationId xmlns:a16="http://schemas.microsoft.com/office/drawing/2014/main" id="{593727F7-C644-0E42-8C94-4E694CF2B581}"/>
              </a:ext>
            </a:extLst>
          </p:cNvPr>
          <p:cNvSpPr>
            <a:spLocks noGrp="1"/>
          </p:cNvSpPr>
          <p:nvPr>
            <p:ph type="title"/>
          </p:nvPr>
        </p:nvSpPr>
        <p:spPr/>
        <p:txBody>
          <a:bodyPr/>
          <a:lstStyle/>
          <a:p>
            <a:r>
              <a:rPr lang="en-US" dirty="0"/>
              <a:t>Add resource to API specification</a:t>
            </a:r>
          </a:p>
        </p:txBody>
      </p:sp>
      <p:pic>
        <p:nvPicPr>
          <p:cNvPr id="5" name="Picture 4">
            <a:extLst>
              <a:ext uri="{FF2B5EF4-FFF2-40B4-BE49-F238E27FC236}">
                <a16:creationId xmlns:a16="http://schemas.microsoft.com/office/drawing/2014/main" id="{5AEC3BC9-A4F3-3443-AF5D-AD3BB31D4970}"/>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B32E51CD-730C-CA4F-9BF2-1CDFCB3731A6}"/>
              </a:ext>
            </a:extLst>
          </p:cNvPr>
          <p:cNvPicPr>
            <a:picLocks noChangeAspect="1"/>
          </p:cNvPicPr>
          <p:nvPr/>
        </p:nvPicPr>
        <p:blipFill>
          <a:blip r:embed="rId3"/>
          <a:stretch>
            <a:fillRect/>
          </a:stretch>
        </p:blipFill>
        <p:spPr>
          <a:xfrm>
            <a:off x="4848351" y="2048471"/>
            <a:ext cx="3060700" cy="2133600"/>
          </a:xfrm>
          <a:prstGeom prst="rect">
            <a:avLst/>
          </a:prstGeom>
        </p:spPr>
      </p:pic>
      <p:pic>
        <p:nvPicPr>
          <p:cNvPr id="7" name="Picture 6">
            <a:extLst>
              <a:ext uri="{FF2B5EF4-FFF2-40B4-BE49-F238E27FC236}">
                <a16:creationId xmlns:a16="http://schemas.microsoft.com/office/drawing/2014/main" id="{80BB8920-3186-BB4E-BF71-3AA69BAF0644}"/>
              </a:ext>
            </a:extLst>
          </p:cNvPr>
          <p:cNvPicPr>
            <a:picLocks noChangeAspect="1"/>
          </p:cNvPicPr>
          <p:nvPr/>
        </p:nvPicPr>
        <p:blipFill>
          <a:blip r:embed="rId4"/>
          <a:stretch>
            <a:fillRect/>
          </a:stretch>
        </p:blipFill>
        <p:spPr>
          <a:xfrm>
            <a:off x="1160526" y="2048471"/>
            <a:ext cx="2781300" cy="2019300"/>
          </a:xfrm>
          <a:prstGeom prst="rect">
            <a:avLst/>
          </a:prstGeom>
        </p:spPr>
      </p:pic>
    </p:spTree>
    <p:extLst>
      <p:ext uri="{BB962C8B-B14F-4D97-AF65-F5344CB8AC3E}">
        <p14:creationId xmlns:p14="http://schemas.microsoft.com/office/powerpoint/2010/main" val="276706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9F0B5C-7777-AF47-8305-631C137E2B4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07005DBA-7AAB-8D43-ABD1-DF0C27B722E2}"/>
              </a:ext>
            </a:extLst>
          </p:cNvPr>
          <p:cNvSpPr>
            <a:spLocks noGrp="1"/>
          </p:cNvSpPr>
          <p:nvPr>
            <p:ph type="title"/>
          </p:nvPr>
        </p:nvSpPr>
        <p:spPr/>
        <p:txBody>
          <a:bodyPr/>
          <a:lstStyle/>
          <a:p>
            <a:r>
              <a:rPr lang="en-US" dirty="0"/>
              <a:t>Modelling Responses</a:t>
            </a:r>
          </a:p>
        </p:txBody>
      </p:sp>
      <p:pic>
        <p:nvPicPr>
          <p:cNvPr id="5" name="Picture 4">
            <a:extLst>
              <a:ext uri="{FF2B5EF4-FFF2-40B4-BE49-F238E27FC236}">
                <a16:creationId xmlns:a16="http://schemas.microsoft.com/office/drawing/2014/main" id="{4727B437-EEFF-5742-B6E0-00998229CA6C}"/>
              </a:ext>
            </a:extLst>
          </p:cNvPr>
          <p:cNvPicPr>
            <a:picLocks noChangeAspect="1"/>
          </p:cNvPicPr>
          <p:nvPr/>
        </p:nvPicPr>
        <p:blipFill>
          <a:blip r:embed="rId2"/>
          <a:stretch>
            <a:fillRect/>
          </a:stretch>
        </p:blipFill>
        <p:spPr>
          <a:xfrm>
            <a:off x="1749321" y="1261709"/>
            <a:ext cx="5567426" cy="3371014"/>
          </a:xfrm>
          <a:prstGeom prst="rect">
            <a:avLst/>
          </a:prstGeom>
        </p:spPr>
      </p:pic>
    </p:spTree>
    <p:extLst>
      <p:ext uri="{BB962C8B-B14F-4D97-AF65-F5344CB8AC3E}">
        <p14:creationId xmlns:p14="http://schemas.microsoft.com/office/powerpoint/2010/main" val="366817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B0FA53-3658-4149-B3A8-65962505CF50}"/>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0C902EB-2430-4A44-B4DB-E6A914F9B614}"/>
              </a:ext>
            </a:extLst>
          </p:cNvPr>
          <p:cNvSpPr>
            <a:spLocks noGrp="1"/>
          </p:cNvSpPr>
          <p:nvPr>
            <p:ph type="title"/>
          </p:nvPr>
        </p:nvSpPr>
        <p:spPr/>
        <p:txBody>
          <a:bodyPr/>
          <a:lstStyle/>
          <a:p>
            <a:r>
              <a:rPr lang="en-US" dirty="0"/>
              <a:t>Modelling Response</a:t>
            </a:r>
          </a:p>
        </p:txBody>
      </p:sp>
      <p:pic>
        <p:nvPicPr>
          <p:cNvPr id="4" name="Picture 3">
            <a:extLst>
              <a:ext uri="{FF2B5EF4-FFF2-40B4-BE49-F238E27FC236}">
                <a16:creationId xmlns:a16="http://schemas.microsoft.com/office/drawing/2014/main" id="{413A6CAE-790B-EB46-8493-5282F8658800}"/>
              </a:ext>
            </a:extLst>
          </p:cNvPr>
          <p:cNvPicPr>
            <a:picLocks noChangeAspect="1"/>
          </p:cNvPicPr>
          <p:nvPr/>
        </p:nvPicPr>
        <p:blipFill>
          <a:blip r:embed="rId2"/>
          <a:stretch>
            <a:fillRect/>
          </a:stretch>
        </p:blipFill>
        <p:spPr>
          <a:xfrm>
            <a:off x="1524000" y="806450"/>
            <a:ext cx="6096000" cy="3530600"/>
          </a:xfrm>
          <a:prstGeom prst="rect">
            <a:avLst/>
          </a:prstGeom>
        </p:spPr>
      </p:pic>
    </p:spTree>
    <p:extLst>
      <p:ext uri="{BB962C8B-B14F-4D97-AF65-F5344CB8AC3E}">
        <p14:creationId xmlns:p14="http://schemas.microsoft.com/office/powerpoint/2010/main" val="421346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9E91-489E-864E-9BDB-4391EA2D9F66}"/>
              </a:ext>
            </a:extLst>
          </p:cNvPr>
          <p:cNvSpPr>
            <a:spLocks noGrp="1"/>
          </p:cNvSpPr>
          <p:nvPr>
            <p:ph type="title"/>
          </p:nvPr>
        </p:nvSpPr>
        <p:spPr/>
        <p:txBody>
          <a:bodyPr/>
          <a:lstStyle/>
          <a:p>
            <a:r>
              <a:rPr lang="en-US" dirty="0"/>
              <a:t>Create JSON Schema from sample </a:t>
            </a:r>
            <a:br>
              <a:rPr lang="en-US" dirty="0"/>
            </a:br>
            <a:r>
              <a:rPr lang="en-US" dirty="0"/>
              <a:t>JSON</a:t>
            </a:r>
          </a:p>
        </p:txBody>
      </p:sp>
      <p:pic>
        <p:nvPicPr>
          <p:cNvPr id="4" name="Picture 3">
            <a:extLst>
              <a:ext uri="{FF2B5EF4-FFF2-40B4-BE49-F238E27FC236}">
                <a16:creationId xmlns:a16="http://schemas.microsoft.com/office/drawing/2014/main" id="{D69F2687-EBC0-864C-BD27-03DA69D690A1}"/>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79C5760B-86BA-E34A-9CF8-893075B8FCF5}"/>
              </a:ext>
            </a:extLst>
          </p:cNvPr>
          <p:cNvPicPr>
            <a:picLocks noChangeAspect="1"/>
          </p:cNvPicPr>
          <p:nvPr/>
        </p:nvPicPr>
        <p:blipFill>
          <a:blip r:embed="rId3"/>
          <a:stretch>
            <a:fillRect/>
          </a:stretch>
        </p:blipFill>
        <p:spPr>
          <a:xfrm>
            <a:off x="3384550" y="2571750"/>
            <a:ext cx="2374900" cy="1574800"/>
          </a:xfrm>
          <a:prstGeom prst="rect">
            <a:avLst/>
          </a:prstGeom>
        </p:spPr>
      </p:pic>
      <p:pic>
        <p:nvPicPr>
          <p:cNvPr id="7" name="Picture 6">
            <a:extLst>
              <a:ext uri="{FF2B5EF4-FFF2-40B4-BE49-F238E27FC236}">
                <a16:creationId xmlns:a16="http://schemas.microsoft.com/office/drawing/2014/main" id="{16FC6613-F6AD-4142-931A-B474B32007F1}"/>
              </a:ext>
            </a:extLst>
          </p:cNvPr>
          <p:cNvPicPr>
            <a:picLocks noChangeAspect="1"/>
          </p:cNvPicPr>
          <p:nvPr/>
        </p:nvPicPr>
        <p:blipFill>
          <a:blip r:embed="rId4"/>
          <a:stretch>
            <a:fillRect/>
          </a:stretch>
        </p:blipFill>
        <p:spPr>
          <a:xfrm>
            <a:off x="6779390" y="3540523"/>
            <a:ext cx="1600200" cy="1092200"/>
          </a:xfrm>
          <a:prstGeom prst="rect">
            <a:avLst/>
          </a:prstGeom>
        </p:spPr>
      </p:pic>
      <p:pic>
        <p:nvPicPr>
          <p:cNvPr id="8" name="Picture 7">
            <a:extLst>
              <a:ext uri="{FF2B5EF4-FFF2-40B4-BE49-F238E27FC236}">
                <a16:creationId xmlns:a16="http://schemas.microsoft.com/office/drawing/2014/main" id="{3ECDB2CD-B5B7-DB40-8309-7CA14087CF2F}"/>
              </a:ext>
            </a:extLst>
          </p:cNvPr>
          <p:cNvPicPr>
            <a:picLocks noChangeAspect="1"/>
          </p:cNvPicPr>
          <p:nvPr/>
        </p:nvPicPr>
        <p:blipFill>
          <a:blip r:embed="rId5"/>
          <a:stretch>
            <a:fillRect/>
          </a:stretch>
        </p:blipFill>
        <p:spPr>
          <a:xfrm>
            <a:off x="764410" y="2276348"/>
            <a:ext cx="1841500" cy="1270000"/>
          </a:xfrm>
          <a:prstGeom prst="rect">
            <a:avLst/>
          </a:prstGeom>
        </p:spPr>
      </p:pic>
      <p:sp>
        <p:nvSpPr>
          <p:cNvPr id="9" name="Text Placeholder 1">
            <a:extLst>
              <a:ext uri="{FF2B5EF4-FFF2-40B4-BE49-F238E27FC236}">
                <a16:creationId xmlns:a16="http://schemas.microsoft.com/office/drawing/2014/main" id="{F73979F1-4D1F-524A-B036-B9A1D6FE62D2}"/>
              </a:ext>
            </a:extLst>
          </p:cNvPr>
          <p:cNvSpPr>
            <a:spLocks noGrp="1"/>
          </p:cNvSpPr>
          <p:nvPr>
            <p:ph type="body" idx="1"/>
          </p:nvPr>
        </p:nvSpPr>
        <p:spPr>
          <a:xfrm>
            <a:off x="589684" y="1369219"/>
            <a:ext cx="7886700" cy="3263504"/>
          </a:xfrm>
        </p:spPr>
        <p:txBody>
          <a:bodyPr/>
          <a:lstStyle/>
          <a:p>
            <a:r>
              <a:rPr lang="en-US" dirty="0"/>
              <a:t>Add response to 200/OK using sample JSON.</a:t>
            </a:r>
          </a:p>
        </p:txBody>
      </p:sp>
    </p:spTree>
    <p:extLst>
      <p:ext uri="{BB962C8B-B14F-4D97-AF65-F5344CB8AC3E}">
        <p14:creationId xmlns:p14="http://schemas.microsoft.com/office/powerpoint/2010/main" val="255778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589E91-489E-864E-9BDB-4391EA2D9F66}"/>
              </a:ext>
            </a:extLst>
          </p:cNvPr>
          <p:cNvSpPr>
            <a:spLocks noGrp="1"/>
          </p:cNvSpPr>
          <p:nvPr>
            <p:ph type="title"/>
          </p:nvPr>
        </p:nvSpPr>
        <p:spPr/>
        <p:txBody>
          <a:bodyPr/>
          <a:lstStyle/>
          <a:p>
            <a:r>
              <a:rPr lang="en-US" dirty="0"/>
              <a:t>Create JSON Schema from sample </a:t>
            </a:r>
            <a:br>
              <a:rPr lang="en-US" dirty="0"/>
            </a:br>
            <a:r>
              <a:rPr lang="en-US" dirty="0"/>
              <a:t>JSON</a:t>
            </a:r>
          </a:p>
        </p:txBody>
      </p:sp>
      <p:pic>
        <p:nvPicPr>
          <p:cNvPr id="4" name="Picture 3">
            <a:extLst>
              <a:ext uri="{FF2B5EF4-FFF2-40B4-BE49-F238E27FC236}">
                <a16:creationId xmlns:a16="http://schemas.microsoft.com/office/drawing/2014/main" id="{D69F2687-EBC0-864C-BD27-03DA69D690A1}"/>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2" name="Picture 1">
            <a:extLst>
              <a:ext uri="{FF2B5EF4-FFF2-40B4-BE49-F238E27FC236}">
                <a16:creationId xmlns:a16="http://schemas.microsoft.com/office/drawing/2014/main" id="{1B6E6797-BFCE-DA44-828D-B2DF7572F64E}"/>
              </a:ext>
            </a:extLst>
          </p:cNvPr>
          <p:cNvPicPr>
            <a:picLocks noChangeAspect="1"/>
          </p:cNvPicPr>
          <p:nvPr/>
        </p:nvPicPr>
        <p:blipFill>
          <a:blip r:embed="rId3"/>
          <a:stretch>
            <a:fillRect/>
          </a:stretch>
        </p:blipFill>
        <p:spPr>
          <a:xfrm>
            <a:off x="1524000" y="1151117"/>
            <a:ext cx="6096000" cy="3530600"/>
          </a:xfrm>
          <a:prstGeom prst="rect">
            <a:avLst/>
          </a:prstGeom>
        </p:spPr>
      </p:pic>
    </p:spTree>
    <p:extLst>
      <p:ext uri="{BB962C8B-B14F-4D97-AF65-F5344CB8AC3E}">
        <p14:creationId xmlns:p14="http://schemas.microsoft.com/office/powerpoint/2010/main" val="1084403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3F0110-CFFB-C94A-ADC1-55A99B387980}"/>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AF4A740-FDBB-844A-9C2B-7623C0B0FB61}"/>
              </a:ext>
            </a:extLst>
          </p:cNvPr>
          <p:cNvSpPr>
            <a:spLocks noGrp="1"/>
          </p:cNvSpPr>
          <p:nvPr>
            <p:ph type="title"/>
          </p:nvPr>
        </p:nvSpPr>
        <p:spPr/>
        <p:txBody>
          <a:bodyPr/>
          <a:lstStyle/>
          <a:p>
            <a:r>
              <a:rPr lang="en-US" dirty="0"/>
              <a:t>Preview your API specification</a:t>
            </a:r>
          </a:p>
        </p:txBody>
      </p:sp>
      <p:pic>
        <p:nvPicPr>
          <p:cNvPr id="4" name="Picture 3">
            <a:extLst>
              <a:ext uri="{FF2B5EF4-FFF2-40B4-BE49-F238E27FC236}">
                <a16:creationId xmlns:a16="http://schemas.microsoft.com/office/drawing/2014/main" id="{24F080D7-7CF1-7643-9036-27720BA8783A}"/>
              </a:ext>
            </a:extLst>
          </p:cNvPr>
          <p:cNvPicPr>
            <a:picLocks noChangeAspect="1"/>
          </p:cNvPicPr>
          <p:nvPr/>
        </p:nvPicPr>
        <p:blipFill>
          <a:blip r:embed="rId2"/>
          <a:stretch>
            <a:fillRect/>
          </a:stretch>
        </p:blipFill>
        <p:spPr>
          <a:xfrm>
            <a:off x="869950" y="679450"/>
            <a:ext cx="7404100" cy="3784600"/>
          </a:xfrm>
          <a:prstGeom prst="rect">
            <a:avLst/>
          </a:prstGeom>
        </p:spPr>
      </p:pic>
    </p:spTree>
    <p:extLst>
      <p:ext uri="{BB962C8B-B14F-4D97-AF65-F5344CB8AC3E}">
        <p14:creationId xmlns:p14="http://schemas.microsoft.com/office/powerpoint/2010/main" val="15821376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3F0110-CFFB-C94A-ADC1-55A99B387980}"/>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FAF4A740-FDBB-844A-9C2B-7623C0B0FB61}"/>
              </a:ext>
            </a:extLst>
          </p:cNvPr>
          <p:cNvSpPr>
            <a:spLocks noGrp="1"/>
          </p:cNvSpPr>
          <p:nvPr>
            <p:ph type="title"/>
          </p:nvPr>
        </p:nvSpPr>
        <p:spPr/>
        <p:txBody>
          <a:bodyPr/>
          <a:lstStyle/>
          <a:p>
            <a:r>
              <a:rPr lang="en-US" dirty="0"/>
              <a:t>Preview your API specification</a:t>
            </a:r>
          </a:p>
        </p:txBody>
      </p:sp>
      <p:pic>
        <p:nvPicPr>
          <p:cNvPr id="4" name="Picture 3">
            <a:extLst>
              <a:ext uri="{FF2B5EF4-FFF2-40B4-BE49-F238E27FC236}">
                <a16:creationId xmlns:a16="http://schemas.microsoft.com/office/drawing/2014/main" id="{24F080D7-7CF1-7643-9036-27720BA8783A}"/>
              </a:ext>
            </a:extLst>
          </p:cNvPr>
          <p:cNvPicPr>
            <a:picLocks noChangeAspect="1"/>
          </p:cNvPicPr>
          <p:nvPr/>
        </p:nvPicPr>
        <p:blipFill>
          <a:blip r:embed="rId2"/>
          <a:stretch>
            <a:fillRect/>
          </a:stretch>
        </p:blipFill>
        <p:spPr>
          <a:xfrm>
            <a:off x="589684" y="693131"/>
            <a:ext cx="4234251" cy="2164334"/>
          </a:xfrm>
          <a:prstGeom prst="rect">
            <a:avLst/>
          </a:prstGeom>
        </p:spPr>
      </p:pic>
      <p:pic>
        <p:nvPicPr>
          <p:cNvPr id="5" name="Picture 4">
            <a:extLst>
              <a:ext uri="{FF2B5EF4-FFF2-40B4-BE49-F238E27FC236}">
                <a16:creationId xmlns:a16="http://schemas.microsoft.com/office/drawing/2014/main" id="{4BE9DAEF-2A2F-7348-98BE-6ED14A289E2D}"/>
              </a:ext>
            </a:extLst>
          </p:cNvPr>
          <p:cNvPicPr>
            <a:picLocks noChangeAspect="1"/>
          </p:cNvPicPr>
          <p:nvPr/>
        </p:nvPicPr>
        <p:blipFill>
          <a:blip r:embed="rId3"/>
          <a:stretch>
            <a:fillRect/>
          </a:stretch>
        </p:blipFill>
        <p:spPr>
          <a:xfrm>
            <a:off x="3538728" y="2004602"/>
            <a:ext cx="4735322" cy="2599148"/>
          </a:xfrm>
          <a:prstGeom prst="rect">
            <a:avLst/>
          </a:prstGeom>
        </p:spPr>
      </p:pic>
    </p:spTree>
    <p:extLst>
      <p:ext uri="{BB962C8B-B14F-4D97-AF65-F5344CB8AC3E}">
        <p14:creationId xmlns:p14="http://schemas.microsoft.com/office/powerpoint/2010/main" val="3756339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90"/>
        <p:cNvGrpSpPr/>
        <p:nvPr/>
      </p:nvGrpSpPr>
      <p:grpSpPr>
        <a:xfrm>
          <a:off x="0" y="0"/>
          <a:ext cx="0" cy="0"/>
          <a:chOff x="0" y="0"/>
          <a:chExt cx="0" cy="0"/>
        </a:xfrm>
      </p:grpSpPr>
      <p:pic>
        <p:nvPicPr>
          <p:cNvPr id="9091" name="Google Shape;9091;g7c97891937_2_545"/>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FE9F2-FB59-2D44-8849-5D325589E869}"/>
              </a:ext>
            </a:extLst>
          </p:cNvPr>
          <p:cNvSpPr>
            <a:spLocks noGrp="1"/>
          </p:cNvSpPr>
          <p:nvPr>
            <p:ph type="body" idx="1"/>
          </p:nvPr>
        </p:nvSpPr>
        <p:spPr/>
        <p:txBody>
          <a:bodyPr/>
          <a:lstStyle/>
          <a:p>
            <a:r>
              <a:rPr lang="en-US" dirty="0"/>
              <a:t>Add an appropriate response for not found.</a:t>
            </a:r>
          </a:p>
        </p:txBody>
      </p:sp>
      <p:sp>
        <p:nvSpPr>
          <p:cNvPr id="3" name="Title 2">
            <a:extLst>
              <a:ext uri="{FF2B5EF4-FFF2-40B4-BE49-F238E27FC236}">
                <a16:creationId xmlns:a16="http://schemas.microsoft.com/office/drawing/2014/main" id="{59355905-C4F6-CB49-A5A1-00382B07D0BF}"/>
              </a:ext>
            </a:extLst>
          </p:cNvPr>
          <p:cNvSpPr>
            <a:spLocks noGrp="1"/>
          </p:cNvSpPr>
          <p:nvPr>
            <p:ph type="title"/>
          </p:nvPr>
        </p:nvSpPr>
        <p:spPr/>
        <p:txBody>
          <a:bodyPr/>
          <a:lstStyle/>
          <a:p>
            <a:r>
              <a:rPr lang="en-US" dirty="0"/>
              <a:t>Bonus - Model a Not Found Response</a:t>
            </a:r>
          </a:p>
        </p:txBody>
      </p:sp>
      <p:pic>
        <p:nvPicPr>
          <p:cNvPr id="4" name="Picture 3">
            <a:extLst>
              <a:ext uri="{FF2B5EF4-FFF2-40B4-BE49-F238E27FC236}">
                <a16:creationId xmlns:a16="http://schemas.microsoft.com/office/drawing/2014/main" id="{6E6EF289-76AA-BF48-8841-B324B1237D4B}"/>
              </a:ext>
            </a:extLst>
          </p:cNvPr>
          <p:cNvPicPr>
            <a:picLocks noChangeAspect="1"/>
          </p:cNvPicPr>
          <p:nvPr/>
        </p:nvPicPr>
        <p:blipFill>
          <a:blip r:embed="rId2"/>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51429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37504B-EC33-524B-8D68-8DBB26582BC3}"/>
              </a:ext>
            </a:extLst>
          </p:cNvPr>
          <p:cNvSpPr>
            <a:spLocks noGrp="1"/>
          </p:cNvSpPr>
          <p:nvPr>
            <p:ph type="body" idx="1"/>
          </p:nvPr>
        </p:nvSpPr>
        <p:spPr/>
        <p:txBody>
          <a:bodyPr/>
          <a:lstStyle/>
          <a:p>
            <a:r>
              <a:rPr lang="en-US" dirty="0"/>
              <a:t>Single click to turn any API specification into a Mock Application</a:t>
            </a:r>
          </a:p>
        </p:txBody>
      </p:sp>
      <p:sp>
        <p:nvSpPr>
          <p:cNvPr id="3" name="Title 2">
            <a:extLst>
              <a:ext uri="{FF2B5EF4-FFF2-40B4-BE49-F238E27FC236}">
                <a16:creationId xmlns:a16="http://schemas.microsoft.com/office/drawing/2014/main" id="{8453E4F4-CCA9-F04F-BEC8-AD2A1CD3590E}"/>
              </a:ext>
            </a:extLst>
          </p:cNvPr>
          <p:cNvSpPr>
            <a:spLocks noGrp="1"/>
          </p:cNvSpPr>
          <p:nvPr>
            <p:ph type="title"/>
          </p:nvPr>
        </p:nvSpPr>
        <p:spPr/>
        <p:txBody>
          <a:bodyPr/>
          <a:lstStyle/>
          <a:p>
            <a:r>
              <a:rPr lang="en-US" dirty="0"/>
              <a:t>Creating Mock Application</a:t>
            </a:r>
          </a:p>
        </p:txBody>
      </p:sp>
      <p:pic>
        <p:nvPicPr>
          <p:cNvPr id="4" name="Picture 3">
            <a:extLst>
              <a:ext uri="{FF2B5EF4-FFF2-40B4-BE49-F238E27FC236}">
                <a16:creationId xmlns:a16="http://schemas.microsoft.com/office/drawing/2014/main" id="{76804E84-7413-F543-8F99-B06EF8A96402}"/>
              </a:ext>
            </a:extLst>
          </p:cNvPr>
          <p:cNvPicPr>
            <a:picLocks noChangeAspect="1"/>
          </p:cNvPicPr>
          <p:nvPr/>
        </p:nvPicPr>
        <p:blipFill>
          <a:blip r:embed="rId2"/>
          <a:stretch>
            <a:fillRect/>
          </a:stretch>
        </p:blipFill>
        <p:spPr>
          <a:xfrm>
            <a:off x="393700" y="1986534"/>
            <a:ext cx="8356600" cy="2743200"/>
          </a:xfrm>
          <a:prstGeom prst="rect">
            <a:avLst/>
          </a:prstGeom>
        </p:spPr>
      </p:pic>
    </p:spTree>
    <p:extLst>
      <p:ext uri="{BB962C8B-B14F-4D97-AF65-F5344CB8AC3E}">
        <p14:creationId xmlns:p14="http://schemas.microsoft.com/office/powerpoint/2010/main" val="2347343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67DA6C-77CB-894C-9063-6B9BB050BED8}"/>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0C4C5E1C-0E2E-0541-B2AA-630B5C15BECD}"/>
              </a:ext>
            </a:extLst>
          </p:cNvPr>
          <p:cNvSpPr>
            <a:spLocks noGrp="1"/>
          </p:cNvSpPr>
          <p:nvPr>
            <p:ph type="title"/>
          </p:nvPr>
        </p:nvSpPr>
        <p:spPr/>
        <p:txBody>
          <a:bodyPr/>
          <a:lstStyle/>
          <a:p>
            <a:r>
              <a:rPr lang="en-US" dirty="0"/>
              <a:t>Creating Mock Application</a:t>
            </a:r>
          </a:p>
        </p:txBody>
      </p:sp>
      <p:pic>
        <p:nvPicPr>
          <p:cNvPr id="4" name="Picture 3">
            <a:extLst>
              <a:ext uri="{FF2B5EF4-FFF2-40B4-BE49-F238E27FC236}">
                <a16:creationId xmlns:a16="http://schemas.microsoft.com/office/drawing/2014/main" id="{D64EDF5B-39F6-1E4C-9D4E-32D5D5B20917}"/>
              </a:ext>
            </a:extLst>
          </p:cNvPr>
          <p:cNvPicPr>
            <a:picLocks noChangeAspect="1"/>
          </p:cNvPicPr>
          <p:nvPr/>
        </p:nvPicPr>
        <p:blipFill>
          <a:blip r:embed="rId2"/>
          <a:stretch>
            <a:fillRect/>
          </a:stretch>
        </p:blipFill>
        <p:spPr>
          <a:xfrm>
            <a:off x="387350" y="984250"/>
            <a:ext cx="6333490" cy="2402690"/>
          </a:xfrm>
          <a:prstGeom prst="rect">
            <a:avLst/>
          </a:prstGeom>
        </p:spPr>
      </p:pic>
      <p:pic>
        <p:nvPicPr>
          <p:cNvPr id="5" name="Picture 4">
            <a:extLst>
              <a:ext uri="{FF2B5EF4-FFF2-40B4-BE49-F238E27FC236}">
                <a16:creationId xmlns:a16="http://schemas.microsoft.com/office/drawing/2014/main" id="{66DB20B9-71EC-0B49-A99D-9C027162101B}"/>
              </a:ext>
            </a:extLst>
          </p:cNvPr>
          <p:cNvPicPr>
            <a:picLocks noChangeAspect="1"/>
          </p:cNvPicPr>
          <p:nvPr/>
        </p:nvPicPr>
        <p:blipFill>
          <a:blip r:embed="rId3"/>
          <a:stretch>
            <a:fillRect/>
          </a:stretch>
        </p:blipFill>
        <p:spPr>
          <a:xfrm>
            <a:off x="5557116" y="2813050"/>
            <a:ext cx="2997200" cy="1346200"/>
          </a:xfrm>
          <a:prstGeom prst="rect">
            <a:avLst/>
          </a:prstGeom>
        </p:spPr>
      </p:pic>
    </p:spTree>
    <p:extLst>
      <p:ext uri="{BB962C8B-B14F-4D97-AF65-F5344CB8AC3E}">
        <p14:creationId xmlns:p14="http://schemas.microsoft.com/office/powerpoint/2010/main" val="4089605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20DE37-79A5-104F-BD53-13734D8CB61C}"/>
              </a:ext>
            </a:extLst>
          </p:cNvPr>
          <p:cNvPicPr>
            <a:picLocks noChangeAspect="1"/>
          </p:cNvPicPr>
          <p:nvPr/>
        </p:nvPicPr>
        <p:blipFill>
          <a:blip r:embed="rId3"/>
          <a:stretch>
            <a:fillRect/>
          </a:stretch>
        </p:blipFill>
        <p:spPr>
          <a:xfrm>
            <a:off x="589684" y="1432052"/>
            <a:ext cx="3124200" cy="596900"/>
          </a:xfrm>
          <a:prstGeom prst="rect">
            <a:avLst/>
          </a:prstGeom>
        </p:spPr>
      </p:pic>
      <p:sp>
        <p:nvSpPr>
          <p:cNvPr id="3" name="Title 2">
            <a:extLst>
              <a:ext uri="{FF2B5EF4-FFF2-40B4-BE49-F238E27FC236}">
                <a16:creationId xmlns:a16="http://schemas.microsoft.com/office/drawing/2014/main" id="{4245413E-55C0-694D-8FAC-5228D21AB99D}"/>
              </a:ext>
            </a:extLst>
          </p:cNvPr>
          <p:cNvSpPr>
            <a:spLocks noGrp="1"/>
          </p:cNvSpPr>
          <p:nvPr>
            <p:ph type="title"/>
          </p:nvPr>
        </p:nvSpPr>
        <p:spPr/>
        <p:txBody>
          <a:bodyPr/>
          <a:lstStyle/>
          <a:p>
            <a:r>
              <a:rPr lang="en-US" dirty="0"/>
              <a:t>Customizing Mock responses</a:t>
            </a:r>
          </a:p>
        </p:txBody>
      </p:sp>
      <p:pic>
        <p:nvPicPr>
          <p:cNvPr id="4" name="Picture 3">
            <a:extLst>
              <a:ext uri="{FF2B5EF4-FFF2-40B4-BE49-F238E27FC236}">
                <a16:creationId xmlns:a16="http://schemas.microsoft.com/office/drawing/2014/main" id="{E113D813-55D1-3B49-996D-784981450CED}"/>
              </a:ext>
            </a:extLst>
          </p:cNvPr>
          <p:cNvPicPr>
            <a:picLocks noChangeAspect="1"/>
          </p:cNvPicPr>
          <p:nvPr/>
        </p:nvPicPr>
        <p:blipFill>
          <a:blip r:embed="rId4"/>
          <a:stretch>
            <a:fillRect/>
          </a:stretch>
        </p:blipFill>
        <p:spPr>
          <a:xfrm>
            <a:off x="589684" y="2309887"/>
            <a:ext cx="5511800" cy="2514600"/>
          </a:xfrm>
          <a:prstGeom prst="rect">
            <a:avLst/>
          </a:prstGeom>
        </p:spPr>
      </p:pic>
      <p:sp>
        <p:nvSpPr>
          <p:cNvPr id="6" name="Rectangle 5">
            <a:extLst>
              <a:ext uri="{FF2B5EF4-FFF2-40B4-BE49-F238E27FC236}">
                <a16:creationId xmlns:a16="http://schemas.microsoft.com/office/drawing/2014/main" id="{C0E5C045-465C-1043-BE6E-57AA4E791F45}"/>
              </a:ext>
            </a:extLst>
          </p:cNvPr>
          <p:cNvSpPr/>
          <p:nvPr/>
        </p:nvSpPr>
        <p:spPr>
          <a:xfrm>
            <a:off x="6067344" y="1151117"/>
            <a:ext cx="3076656" cy="2800767"/>
          </a:xfrm>
          <a:prstGeom prst="rect">
            <a:avLst/>
          </a:prstGeom>
        </p:spPr>
        <p:txBody>
          <a:bodyPr wrap="square">
            <a:spAutoFit/>
          </a:bodyPr>
          <a:lstStyle/>
          <a:p>
            <a:r>
              <a:rPr lang="en-GB" sz="800" dirty="0">
                <a:latin typeface="Consolas" panose="020B0609020204030204" pitchFamily="49" charset="0"/>
                <a:cs typeface="Consolas" panose="020B0609020204030204" pitchFamily="49" charset="0"/>
              </a:rPr>
              <a:t>function </a:t>
            </a:r>
            <a:r>
              <a:rPr lang="en-GB" sz="800" dirty="0" err="1">
                <a:latin typeface="Consolas" panose="020B0609020204030204" pitchFamily="49" charset="0"/>
                <a:cs typeface="Consolas" panose="020B0609020204030204" pitchFamily="49" charset="0"/>
              </a:rPr>
              <a:t>customCode</a:t>
            </a:r>
            <a:r>
              <a:rPr lang="en-GB" sz="800" dirty="0">
                <a:latin typeface="Consolas" panose="020B0609020204030204" pitchFamily="49" charset="0"/>
                <a:cs typeface="Consolas" panose="020B0609020204030204" pitchFamily="49" charset="0"/>
              </a:rPr>
              <a:t>(</a:t>
            </a:r>
            <a:r>
              <a:rPr lang="en-GB" sz="800" dirty="0" err="1">
                <a:latin typeface="Consolas" panose="020B0609020204030204" pitchFamily="49" charset="0"/>
                <a:cs typeface="Consolas" panose="020B0609020204030204" pitchFamily="49" charset="0"/>
              </a:rPr>
              <a:t>req</a:t>
            </a:r>
            <a:r>
              <a:rPr lang="en-GB" sz="800" dirty="0">
                <a:latin typeface="Consolas" panose="020B0609020204030204" pitchFamily="49" charset="0"/>
                <a:cs typeface="Consolas" panose="020B0609020204030204" pitchFamily="49" charset="0"/>
              </a:rPr>
              <a:t>, res) {</a:t>
            </a:r>
          </a:p>
          <a:p>
            <a:r>
              <a:rPr lang="en-GB" sz="800" dirty="0">
                <a:latin typeface="Consolas" panose="020B0609020204030204" pitchFamily="49" charset="0"/>
                <a:cs typeface="Consolas" panose="020B0609020204030204" pitchFamily="49" charset="0"/>
              </a:rPr>
              <a:t> </a:t>
            </a:r>
          </a:p>
          <a:p>
            <a:r>
              <a:rPr lang="en-GB" sz="800" dirty="0">
                <a:latin typeface="Consolas" panose="020B0609020204030204" pitchFamily="49" charset="0"/>
                <a:cs typeface="Consolas" panose="020B0609020204030204" pitchFamily="49" charset="0"/>
              </a:rPr>
              <a:t> var </a:t>
            </a:r>
            <a:r>
              <a:rPr lang="en-GB" sz="800" dirty="0" err="1">
                <a:latin typeface="Consolas" panose="020B0609020204030204" pitchFamily="49" charset="0"/>
                <a:cs typeface="Consolas" panose="020B0609020204030204" pitchFamily="49" charset="0"/>
              </a:rPr>
              <a:t>pathparams</a:t>
            </a:r>
            <a:r>
              <a:rPr lang="en-GB" sz="800" dirty="0">
                <a:latin typeface="Consolas" panose="020B0609020204030204" pitchFamily="49" charset="0"/>
                <a:cs typeface="Consolas" panose="020B0609020204030204" pitchFamily="49" charset="0"/>
              </a:rPr>
              <a:t> = </a:t>
            </a:r>
            <a:r>
              <a:rPr lang="en-GB" sz="800" dirty="0" err="1">
                <a:latin typeface="Consolas" panose="020B0609020204030204" pitchFamily="49" charset="0"/>
                <a:cs typeface="Consolas" panose="020B0609020204030204" pitchFamily="49" charset="0"/>
              </a:rPr>
              <a:t>req.params</a:t>
            </a:r>
            <a:r>
              <a:rPr lang="en-GB" sz="800" dirty="0">
                <a:latin typeface="Consolas" panose="020B0609020204030204" pitchFamily="49" charset="0"/>
                <a:cs typeface="Consolas" panose="020B0609020204030204" pitchFamily="49" charset="0"/>
              </a:rPr>
              <a:t>;</a:t>
            </a:r>
          </a:p>
          <a:p>
            <a:r>
              <a:rPr lang="en-GB" sz="800" dirty="0">
                <a:latin typeface="Consolas" panose="020B0609020204030204" pitchFamily="49" charset="0"/>
                <a:cs typeface="Consolas" panose="020B0609020204030204" pitchFamily="49" charset="0"/>
              </a:rPr>
              <a:t> if (</a:t>
            </a:r>
            <a:r>
              <a:rPr lang="en-GB" sz="800" dirty="0" err="1">
                <a:latin typeface="Consolas" panose="020B0609020204030204" pitchFamily="49" charset="0"/>
                <a:cs typeface="Consolas" panose="020B0609020204030204" pitchFamily="49" charset="0"/>
              </a:rPr>
              <a:t>pathparams.id</a:t>
            </a:r>
            <a:r>
              <a:rPr lang="en-GB" sz="800" dirty="0">
                <a:latin typeface="Consolas" panose="020B0609020204030204" pitchFamily="49" charset="0"/>
                <a:cs typeface="Consolas" panose="020B0609020204030204" pitchFamily="49" charset="0"/>
              </a:rPr>
              <a:t> === '1') {</a:t>
            </a:r>
          </a:p>
          <a:p>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res.status</a:t>
            </a:r>
            <a:r>
              <a:rPr lang="en-GB" sz="800" dirty="0">
                <a:latin typeface="Consolas" panose="020B0609020204030204" pitchFamily="49" charset="0"/>
                <a:cs typeface="Consolas" panose="020B0609020204030204" pitchFamily="49" charset="0"/>
              </a:rPr>
              <a:t> = 200;</a:t>
            </a:r>
          </a:p>
          <a:p>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res.body</a:t>
            </a:r>
            <a:r>
              <a:rPr lang="en-GB" sz="800" dirty="0">
                <a:latin typeface="Consolas" panose="020B0609020204030204" pitchFamily="49" charset="0"/>
                <a:cs typeface="Consolas" panose="020B0609020204030204" pitchFamily="49" charset="0"/>
              </a:rPr>
              <a:t> = {</a:t>
            </a:r>
          </a:p>
          <a:p>
            <a:r>
              <a:rPr lang="en-GB" sz="800" dirty="0">
                <a:latin typeface="Consolas" panose="020B0609020204030204" pitchFamily="49" charset="0"/>
                <a:cs typeface="Consolas" panose="020B0609020204030204" pitchFamily="49" charset="0"/>
              </a:rPr>
              <a:t>     id: 1,</a:t>
            </a:r>
          </a:p>
          <a:p>
            <a:r>
              <a:rPr lang="en-GB" sz="800" dirty="0">
                <a:latin typeface="Consolas" panose="020B0609020204030204" pitchFamily="49" charset="0"/>
                <a:cs typeface="Consolas" panose="020B0609020204030204" pitchFamily="49" charset="0"/>
              </a:rPr>
              <a:t>     type: 'cat'</a:t>
            </a:r>
          </a:p>
          <a:p>
            <a:r>
              <a:rPr lang="en-GB" sz="800" dirty="0">
                <a:latin typeface="Consolas" panose="020B0609020204030204" pitchFamily="49" charset="0"/>
                <a:cs typeface="Consolas" panose="020B0609020204030204" pitchFamily="49" charset="0"/>
              </a:rPr>
              <a:t>     };</a:t>
            </a:r>
          </a:p>
          <a:p>
            <a:r>
              <a:rPr lang="en-GB" sz="800" dirty="0">
                <a:latin typeface="Consolas" panose="020B0609020204030204" pitchFamily="49" charset="0"/>
                <a:cs typeface="Consolas" panose="020B0609020204030204" pitchFamily="49" charset="0"/>
              </a:rPr>
              <a:t>   } </a:t>
            </a:r>
          </a:p>
          <a:p>
            <a:r>
              <a:rPr lang="en-GB" sz="800" dirty="0">
                <a:latin typeface="Consolas" panose="020B0609020204030204" pitchFamily="49" charset="0"/>
                <a:cs typeface="Consolas" panose="020B0609020204030204" pitchFamily="49" charset="0"/>
              </a:rPr>
              <a:t>   else if (</a:t>
            </a:r>
            <a:r>
              <a:rPr lang="en-GB" sz="800" dirty="0" err="1">
                <a:latin typeface="Consolas" panose="020B0609020204030204" pitchFamily="49" charset="0"/>
                <a:cs typeface="Consolas" panose="020B0609020204030204" pitchFamily="49" charset="0"/>
              </a:rPr>
              <a:t>pathparams.id</a:t>
            </a:r>
            <a:r>
              <a:rPr lang="en-GB" sz="800" dirty="0">
                <a:latin typeface="Consolas" panose="020B0609020204030204" pitchFamily="49" charset="0"/>
                <a:cs typeface="Consolas" panose="020B0609020204030204" pitchFamily="49" charset="0"/>
              </a:rPr>
              <a:t> === '2') {</a:t>
            </a:r>
          </a:p>
          <a:p>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res.status</a:t>
            </a:r>
            <a:r>
              <a:rPr lang="en-GB" sz="800" dirty="0">
                <a:latin typeface="Consolas" panose="020B0609020204030204" pitchFamily="49" charset="0"/>
                <a:cs typeface="Consolas" panose="020B0609020204030204" pitchFamily="49" charset="0"/>
              </a:rPr>
              <a:t> = 200;</a:t>
            </a:r>
          </a:p>
          <a:p>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res.body</a:t>
            </a:r>
            <a:r>
              <a:rPr lang="en-GB" sz="800" dirty="0">
                <a:latin typeface="Consolas" panose="020B0609020204030204" pitchFamily="49" charset="0"/>
                <a:cs typeface="Consolas" panose="020B0609020204030204" pitchFamily="49" charset="0"/>
              </a:rPr>
              <a:t> = {</a:t>
            </a:r>
          </a:p>
          <a:p>
            <a:r>
              <a:rPr lang="en-GB" sz="800" dirty="0">
                <a:latin typeface="Consolas" panose="020B0609020204030204" pitchFamily="49" charset="0"/>
                <a:cs typeface="Consolas" panose="020B0609020204030204" pitchFamily="49" charset="0"/>
              </a:rPr>
              <a:t>       id: 2,</a:t>
            </a:r>
          </a:p>
          <a:p>
            <a:r>
              <a:rPr lang="en-GB" sz="800" dirty="0">
                <a:latin typeface="Consolas" panose="020B0609020204030204" pitchFamily="49" charset="0"/>
                <a:cs typeface="Consolas" panose="020B0609020204030204" pitchFamily="49" charset="0"/>
              </a:rPr>
              <a:t>       type: 'dog'</a:t>
            </a:r>
          </a:p>
          <a:p>
            <a:r>
              <a:rPr lang="en-GB" sz="800" dirty="0">
                <a:latin typeface="Consolas" panose="020B0609020204030204" pitchFamily="49" charset="0"/>
                <a:cs typeface="Consolas" panose="020B0609020204030204" pitchFamily="49" charset="0"/>
              </a:rPr>
              <a:t>     };</a:t>
            </a:r>
          </a:p>
          <a:p>
            <a:r>
              <a:rPr lang="en-GB" sz="800" dirty="0">
                <a:latin typeface="Consolas" panose="020B0609020204030204" pitchFamily="49" charset="0"/>
                <a:cs typeface="Consolas" panose="020B0609020204030204" pitchFamily="49" charset="0"/>
              </a:rPr>
              <a:t>   } else {</a:t>
            </a:r>
          </a:p>
          <a:p>
            <a:r>
              <a:rPr lang="en-GB" sz="800" dirty="0">
                <a:latin typeface="Consolas" panose="020B0609020204030204" pitchFamily="49" charset="0"/>
                <a:cs typeface="Consolas" panose="020B0609020204030204" pitchFamily="49" charset="0"/>
              </a:rPr>
              <a:t>     </a:t>
            </a:r>
            <a:r>
              <a:rPr lang="en-GB" sz="800" dirty="0" err="1">
                <a:latin typeface="Consolas" panose="020B0609020204030204" pitchFamily="49" charset="0"/>
                <a:cs typeface="Consolas" panose="020B0609020204030204" pitchFamily="49" charset="0"/>
              </a:rPr>
              <a:t>res.status</a:t>
            </a:r>
            <a:r>
              <a:rPr lang="en-GB" sz="800" dirty="0">
                <a:latin typeface="Consolas" panose="020B0609020204030204" pitchFamily="49" charset="0"/>
                <a:cs typeface="Consolas" panose="020B0609020204030204" pitchFamily="49" charset="0"/>
              </a:rPr>
              <a:t> = 404;</a:t>
            </a:r>
          </a:p>
          <a:p>
            <a:r>
              <a:rPr lang="en-GB" sz="800" dirty="0">
                <a:latin typeface="Consolas" panose="020B0609020204030204" pitchFamily="49" charset="0"/>
                <a:cs typeface="Consolas" panose="020B0609020204030204" pitchFamily="49" charset="0"/>
              </a:rPr>
              <a:t>   }</a:t>
            </a:r>
          </a:p>
          <a:p>
            <a:r>
              <a:rPr lang="en-GB" sz="800" dirty="0">
                <a:latin typeface="Consolas" panose="020B0609020204030204" pitchFamily="49" charset="0"/>
                <a:cs typeface="Consolas" panose="020B0609020204030204" pitchFamily="49" charset="0"/>
              </a:rPr>
              <a:t>  </a:t>
            </a:r>
          </a:p>
          <a:p>
            <a:r>
              <a:rPr lang="en-GB" sz="800" dirty="0">
                <a:latin typeface="Consolas" panose="020B0609020204030204" pitchFamily="49" charset="0"/>
                <a:cs typeface="Consolas" panose="020B0609020204030204" pitchFamily="49" charset="0"/>
              </a:rPr>
              <a:t>  return res;</a:t>
            </a:r>
          </a:p>
          <a:p>
            <a:r>
              <a:rPr lang="en-GB" sz="8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2692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FE9F2-FB59-2D44-8849-5D325589E869}"/>
              </a:ext>
            </a:extLst>
          </p:cNvPr>
          <p:cNvSpPr>
            <a:spLocks noGrp="1"/>
          </p:cNvSpPr>
          <p:nvPr>
            <p:ph type="body" idx="1"/>
          </p:nvPr>
        </p:nvSpPr>
        <p:spPr/>
        <p:txBody>
          <a:bodyPr/>
          <a:lstStyle/>
          <a:p>
            <a:r>
              <a:rPr lang="en-US" dirty="0"/>
              <a:t>Convert your API specification to a Mock application.</a:t>
            </a:r>
          </a:p>
          <a:p>
            <a:r>
              <a:rPr lang="en-US" dirty="0"/>
              <a:t>Export your Mock Application specification.</a:t>
            </a:r>
          </a:p>
        </p:txBody>
      </p:sp>
      <p:sp>
        <p:nvSpPr>
          <p:cNvPr id="3" name="Title 2">
            <a:extLst>
              <a:ext uri="{FF2B5EF4-FFF2-40B4-BE49-F238E27FC236}">
                <a16:creationId xmlns:a16="http://schemas.microsoft.com/office/drawing/2014/main" id="{59355905-C4F6-CB49-A5A1-00382B07D0BF}"/>
              </a:ext>
            </a:extLst>
          </p:cNvPr>
          <p:cNvSpPr>
            <a:spLocks noGrp="1"/>
          </p:cNvSpPr>
          <p:nvPr>
            <p:ph type="title"/>
          </p:nvPr>
        </p:nvSpPr>
        <p:spPr/>
        <p:txBody>
          <a:bodyPr/>
          <a:lstStyle/>
          <a:p>
            <a:r>
              <a:rPr lang="en-US" dirty="0"/>
              <a:t>Creating Mock Application</a:t>
            </a:r>
          </a:p>
        </p:txBody>
      </p:sp>
      <p:pic>
        <p:nvPicPr>
          <p:cNvPr id="4" name="Picture 3">
            <a:extLst>
              <a:ext uri="{FF2B5EF4-FFF2-40B4-BE49-F238E27FC236}">
                <a16:creationId xmlns:a16="http://schemas.microsoft.com/office/drawing/2014/main" id="{6E6EF289-76AA-BF48-8841-B324B1237D4B}"/>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658219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2E1E03-DD62-EA49-9B9F-F7F859387356}"/>
              </a:ext>
            </a:extLst>
          </p:cNvPr>
          <p:cNvPicPr>
            <a:picLocks noChangeAspect="1"/>
          </p:cNvPicPr>
          <p:nvPr/>
        </p:nvPicPr>
        <p:blipFill>
          <a:blip r:embed="rId2"/>
          <a:stretch>
            <a:fillRect/>
          </a:stretch>
        </p:blipFill>
        <p:spPr>
          <a:xfrm>
            <a:off x="667616" y="1151117"/>
            <a:ext cx="2590800" cy="939800"/>
          </a:xfrm>
          <a:prstGeom prst="rect">
            <a:avLst/>
          </a:prstGeom>
        </p:spPr>
      </p:pic>
      <p:sp>
        <p:nvSpPr>
          <p:cNvPr id="3" name="Title 2">
            <a:extLst>
              <a:ext uri="{FF2B5EF4-FFF2-40B4-BE49-F238E27FC236}">
                <a16:creationId xmlns:a16="http://schemas.microsoft.com/office/drawing/2014/main" id="{22E14CBC-2F6D-4949-AE43-8A7ABDDF3EE1}"/>
              </a:ext>
            </a:extLst>
          </p:cNvPr>
          <p:cNvSpPr>
            <a:spLocks noGrp="1"/>
          </p:cNvSpPr>
          <p:nvPr>
            <p:ph type="title"/>
          </p:nvPr>
        </p:nvSpPr>
        <p:spPr/>
        <p:txBody>
          <a:bodyPr/>
          <a:lstStyle/>
          <a:p>
            <a:r>
              <a:rPr lang="en-GB" dirty="0"/>
              <a:t>Publishing Mock to </a:t>
            </a:r>
            <a:r>
              <a:rPr lang="en-GB" dirty="0" err="1"/>
              <a:t>Mashery</a:t>
            </a:r>
            <a:endParaRPr lang="en-GB" dirty="0"/>
          </a:p>
        </p:txBody>
      </p:sp>
      <p:pic>
        <p:nvPicPr>
          <p:cNvPr id="5" name="Picture 4">
            <a:extLst>
              <a:ext uri="{FF2B5EF4-FFF2-40B4-BE49-F238E27FC236}">
                <a16:creationId xmlns:a16="http://schemas.microsoft.com/office/drawing/2014/main" id="{DECDBB7F-BA46-5D4D-AF5C-549B63B13797}"/>
              </a:ext>
            </a:extLst>
          </p:cNvPr>
          <p:cNvPicPr>
            <a:picLocks noChangeAspect="1"/>
          </p:cNvPicPr>
          <p:nvPr/>
        </p:nvPicPr>
        <p:blipFill>
          <a:blip r:embed="rId3"/>
          <a:stretch>
            <a:fillRect/>
          </a:stretch>
        </p:blipFill>
        <p:spPr>
          <a:xfrm>
            <a:off x="1133856" y="2437458"/>
            <a:ext cx="3105150" cy="1731624"/>
          </a:xfrm>
          <a:prstGeom prst="rect">
            <a:avLst/>
          </a:prstGeom>
        </p:spPr>
      </p:pic>
      <p:pic>
        <p:nvPicPr>
          <p:cNvPr id="6" name="Picture 5">
            <a:extLst>
              <a:ext uri="{FF2B5EF4-FFF2-40B4-BE49-F238E27FC236}">
                <a16:creationId xmlns:a16="http://schemas.microsoft.com/office/drawing/2014/main" id="{F21E6AAC-C47F-3543-996C-4022849B31C0}"/>
              </a:ext>
            </a:extLst>
          </p:cNvPr>
          <p:cNvPicPr>
            <a:picLocks noChangeAspect="1"/>
          </p:cNvPicPr>
          <p:nvPr/>
        </p:nvPicPr>
        <p:blipFill>
          <a:blip r:embed="rId4"/>
          <a:stretch>
            <a:fillRect/>
          </a:stretch>
        </p:blipFill>
        <p:spPr>
          <a:xfrm>
            <a:off x="4239006" y="1201991"/>
            <a:ext cx="4851400" cy="3187700"/>
          </a:xfrm>
          <a:prstGeom prst="rect">
            <a:avLst/>
          </a:prstGeom>
        </p:spPr>
      </p:pic>
    </p:spTree>
    <p:extLst>
      <p:ext uri="{BB962C8B-B14F-4D97-AF65-F5344CB8AC3E}">
        <p14:creationId xmlns:p14="http://schemas.microsoft.com/office/powerpoint/2010/main" val="629576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14CBC-2F6D-4949-AE43-8A7ABDDF3EE1}"/>
              </a:ext>
            </a:extLst>
          </p:cNvPr>
          <p:cNvSpPr>
            <a:spLocks noGrp="1"/>
          </p:cNvSpPr>
          <p:nvPr>
            <p:ph type="title"/>
          </p:nvPr>
        </p:nvSpPr>
        <p:spPr/>
        <p:txBody>
          <a:bodyPr/>
          <a:lstStyle/>
          <a:p>
            <a:r>
              <a:rPr lang="en-GB" dirty="0"/>
              <a:t>Publishing Mock to </a:t>
            </a:r>
            <a:r>
              <a:rPr lang="en-GB" dirty="0" err="1"/>
              <a:t>Mashery</a:t>
            </a:r>
            <a:endParaRPr lang="en-GB" dirty="0"/>
          </a:p>
        </p:txBody>
      </p:sp>
      <p:pic>
        <p:nvPicPr>
          <p:cNvPr id="2" name="Picture 1">
            <a:extLst>
              <a:ext uri="{FF2B5EF4-FFF2-40B4-BE49-F238E27FC236}">
                <a16:creationId xmlns:a16="http://schemas.microsoft.com/office/drawing/2014/main" id="{A5FE421C-17DC-AA4E-99E8-370C2BF5F25F}"/>
              </a:ext>
            </a:extLst>
          </p:cNvPr>
          <p:cNvPicPr>
            <a:picLocks noChangeAspect="1"/>
          </p:cNvPicPr>
          <p:nvPr/>
        </p:nvPicPr>
        <p:blipFill>
          <a:blip r:embed="rId2"/>
          <a:stretch>
            <a:fillRect/>
          </a:stretch>
        </p:blipFill>
        <p:spPr>
          <a:xfrm>
            <a:off x="291338" y="952500"/>
            <a:ext cx="4025900" cy="3238500"/>
          </a:xfrm>
          <a:prstGeom prst="rect">
            <a:avLst/>
          </a:prstGeom>
        </p:spPr>
      </p:pic>
      <p:pic>
        <p:nvPicPr>
          <p:cNvPr id="7" name="Picture 6">
            <a:extLst>
              <a:ext uri="{FF2B5EF4-FFF2-40B4-BE49-F238E27FC236}">
                <a16:creationId xmlns:a16="http://schemas.microsoft.com/office/drawing/2014/main" id="{851F1E55-E7E6-3A4E-9C55-6482921E065F}"/>
              </a:ext>
            </a:extLst>
          </p:cNvPr>
          <p:cNvPicPr>
            <a:picLocks noChangeAspect="1"/>
          </p:cNvPicPr>
          <p:nvPr/>
        </p:nvPicPr>
        <p:blipFill>
          <a:blip r:embed="rId3"/>
          <a:stretch>
            <a:fillRect/>
          </a:stretch>
        </p:blipFill>
        <p:spPr>
          <a:xfrm>
            <a:off x="4615584" y="901700"/>
            <a:ext cx="3987800" cy="3289300"/>
          </a:xfrm>
          <a:prstGeom prst="rect">
            <a:avLst/>
          </a:prstGeom>
        </p:spPr>
      </p:pic>
    </p:spTree>
    <p:extLst>
      <p:ext uri="{BB962C8B-B14F-4D97-AF65-F5344CB8AC3E}">
        <p14:creationId xmlns:p14="http://schemas.microsoft.com/office/powerpoint/2010/main" val="2991494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14CBC-2F6D-4949-AE43-8A7ABDDF3EE1}"/>
              </a:ext>
            </a:extLst>
          </p:cNvPr>
          <p:cNvSpPr>
            <a:spLocks noGrp="1"/>
          </p:cNvSpPr>
          <p:nvPr>
            <p:ph type="title"/>
          </p:nvPr>
        </p:nvSpPr>
        <p:spPr/>
        <p:txBody>
          <a:bodyPr/>
          <a:lstStyle/>
          <a:p>
            <a:r>
              <a:rPr lang="en-GB" dirty="0"/>
              <a:t>Publishing Mock to </a:t>
            </a:r>
            <a:r>
              <a:rPr lang="en-GB" dirty="0" err="1"/>
              <a:t>Mashery</a:t>
            </a:r>
            <a:endParaRPr lang="en-GB" dirty="0"/>
          </a:p>
        </p:txBody>
      </p:sp>
      <p:pic>
        <p:nvPicPr>
          <p:cNvPr id="4" name="Picture 3">
            <a:extLst>
              <a:ext uri="{FF2B5EF4-FFF2-40B4-BE49-F238E27FC236}">
                <a16:creationId xmlns:a16="http://schemas.microsoft.com/office/drawing/2014/main" id="{488973A5-CAF2-2F4A-A6A3-0EB003F2CE9E}"/>
              </a:ext>
            </a:extLst>
          </p:cNvPr>
          <p:cNvPicPr>
            <a:picLocks noChangeAspect="1"/>
          </p:cNvPicPr>
          <p:nvPr/>
        </p:nvPicPr>
        <p:blipFill>
          <a:blip r:embed="rId2"/>
          <a:stretch>
            <a:fillRect/>
          </a:stretch>
        </p:blipFill>
        <p:spPr>
          <a:xfrm>
            <a:off x="589684" y="939800"/>
            <a:ext cx="3924300" cy="3263900"/>
          </a:xfrm>
          <a:prstGeom prst="rect">
            <a:avLst/>
          </a:prstGeom>
        </p:spPr>
      </p:pic>
      <p:pic>
        <p:nvPicPr>
          <p:cNvPr id="5" name="Picture 4">
            <a:extLst>
              <a:ext uri="{FF2B5EF4-FFF2-40B4-BE49-F238E27FC236}">
                <a16:creationId xmlns:a16="http://schemas.microsoft.com/office/drawing/2014/main" id="{54E2F4D3-5BB1-AD4D-8005-A0EC9E63E6C5}"/>
              </a:ext>
            </a:extLst>
          </p:cNvPr>
          <p:cNvPicPr>
            <a:picLocks noChangeAspect="1"/>
          </p:cNvPicPr>
          <p:nvPr/>
        </p:nvPicPr>
        <p:blipFill>
          <a:blip r:embed="rId3"/>
          <a:stretch>
            <a:fillRect/>
          </a:stretch>
        </p:blipFill>
        <p:spPr>
          <a:xfrm>
            <a:off x="4858154" y="1331208"/>
            <a:ext cx="1384300" cy="1346200"/>
          </a:xfrm>
          <a:prstGeom prst="rect">
            <a:avLst/>
          </a:prstGeom>
        </p:spPr>
      </p:pic>
      <p:pic>
        <p:nvPicPr>
          <p:cNvPr id="6" name="Picture 5">
            <a:extLst>
              <a:ext uri="{FF2B5EF4-FFF2-40B4-BE49-F238E27FC236}">
                <a16:creationId xmlns:a16="http://schemas.microsoft.com/office/drawing/2014/main" id="{F7DD7BFD-8C2F-8B47-BB58-E598F5572BA2}"/>
              </a:ext>
            </a:extLst>
          </p:cNvPr>
          <p:cNvPicPr>
            <a:picLocks noChangeAspect="1"/>
          </p:cNvPicPr>
          <p:nvPr/>
        </p:nvPicPr>
        <p:blipFill>
          <a:blip r:embed="rId4"/>
          <a:stretch>
            <a:fillRect/>
          </a:stretch>
        </p:blipFill>
        <p:spPr>
          <a:xfrm>
            <a:off x="6344516" y="1410663"/>
            <a:ext cx="1939948" cy="1020493"/>
          </a:xfrm>
          <a:prstGeom prst="rect">
            <a:avLst/>
          </a:prstGeom>
        </p:spPr>
      </p:pic>
      <p:sp>
        <p:nvSpPr>
          <p:cNvPr id="8" name="TextBox 7">
            <a:extLst>
              <a:ext uri="{FF2B5EF4-FFF2-40B4-BE49-F238E27FC236}">
                <a16:creationId xmlns:a16="http://schemas.microsoft.com/office/drawing/2014/main" id="{2313F210-9336-A846-B11F-D41F1B6221EB}"/>
              </a:ext>
            </a:extLst>
          </p:cNvPr>
          <p:cNvSpPr txBox="1"/>
          <p:nvPr/>
        </p:nvSpPr>
        <p:spPr>
          <a:xfrm>
            <a:off x="5123584" y="1102886"/>
            <a:ext cx="1371600" cy="307777"/>
          </a:xfrm>
          <a:prstGeom prst="rect">
            <a:avLst/>
          </a:prstGeom>
          <a:noFill/>
        </p:spPr>
        <p:txBody>
          <a:bodyPr wrap="square" rtlCol="0">
            <a:spAutoFit/>
          </a:bodyPr>
          <a:lstStyle/>
          <a:p>
            <a:r>
              <a:rPr lang="en-GB" i="1" dirty="0"/>
              <a:t>No Plan…</a:t>
            </a:r>
          </a:p>
        </p:txBody>
      </p:sp>
      <p:pic>
        <p:nvPicPr>
          <p:cNvPr id="9" name="Picture 8">
            <a:extLst>
              <a:ext uri="{FF2B5EF4-FFF2-40B4-BE49-F238E27FC236}">
                <a16:creationId xmlns:a16="http://schemas.microsoft.com/office/drawing/2014/main" id="{EE90B758-4871-2F4D-B99A-BCF6B0B034BE}"/>
              </a:ext>
            </a:extLst>
          </p:cNvPr>
          <p:cNvPicPr>
            <a:picLocks noChangeAspect="1"/>
          </p:cNvPicPr>
          <p:nvPr/>
        </p:nvPicPr>
        <p:blipFill>
          <a:blip r:embed="rId5"/>
          <a:stretch>
            <a:fillRect/>
          </a:stretch>
        </p:blipFill>
        <p:spPr>
          <a:xfrm>
            <a:off x="6660676" y="2690702"/>
            <a:ext cx="2355307" cy="1932560"/>
          </a:xfrm>
          <a:prstGeom prst="rect">
            <a:avLst/>
          </a:prstGeom>
        </p:spPr>
      </p:pic>
      <p:pic>
        <p:nvPicPr>
          <p:cNvPr id="10" name="Picture 9">
            <a:extLst>
              <a:ext uri="{FF2B5EF4-FFF2-40B4-BE49-F238E27FC236}">
                <a16:creationId xmlns:a16="http://schemas.microsoft.com/office/drawing/2014/main" id="{C3AFC5F0-0205-2146-9F79-9F5A44F9C293}"/>
              </a:ext>
            </a:extLst>
          </p:cNvPr>
          <p:cNvPicPr>
            <a:picLocks noChangeAspect="1"/>
          </p:cNvPicPr>
          <p:nvPr/>
        </p:nvPicPr>
        <p:blipFill>
          <a:blip r:embed="rId6"/>
          <a:stretch>
            <a:fillRect/>
          </a:stretch>
        </p:blipFill>
        <p:spPr>
          <a:xfrm>
            <a:off x="4747722" y="3865442"/>
            <a:ext cx="1747462" cy="1121113"/>
          </a:xfrm>
          <a:prstGeom prst="rect">
            <a:avLst/>
          </a:prstGeom>
        </p:spPr>
      </p:pic>
    </p:spTree>
    <p:extLst>
      <p:ext uri="{BB962C8B-B14F-4D97-AF65-F5344CB8AC3E}">
        <p14:creationId xmlns:p14="http://schemas.microsoft.com/office/powerpoint/2010/main" val="13063390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BFE9F2-FB59-2D44-8849-5D325589E869}"/>
              </a:ext>
            </a:extLst>
          </p:cNvPr>
          <p:cNvSpPr>
            <a:spLocks noGrp="1"/>
          </p:cNvSpPr>
          <p:nvPr>
            <p:ph type="body" idx="1"/>
          </p:nvPr>
        </p:nvSpPr>
        <p:spPr/>
        <p:txBody>
          <a:bodyPr/>
          <a:lstStyle/>
          <a:p>
            <a:r>
              <a:rPr lang="en-US" dirty="0"/>
              <a:t>Publish your Mock Application to </a:t>
            </a:r>
            <a:r>
              <a:rPr lang="en-US" dirty="0" err="1"/>
              <a:t>Mashery</a:t>
            </a:r>
            <a:r>
              <a:rPr lang="en-US" dirty="0"/>
              <a:t>.</a:t>
            </a:r>
          </a:p>
          <a:p>
            <a:pPr lvl="1"/>
            <a:r>
              <a:rPr lang="en-US" dirty="0"/>
              <a:t>Create a new API definition ‘&lt;initials&gt; </a:t>
            </a:r>
            <a:r>
              <a:rPr lang="en-US" dirty="0" err="1"/>
              <a:t>Petstore</a:t>
            </a:r>
            <a:r>
              <a:rPr lang="en-US" dirty="0"/>
              <a:t> API’</a:t>
            </a:r>
          </a:p>
          <a:p>
            <a:pPr lvl="1"/>
            <a:r>
              <a:rPr lang="en-US" dirty="0"/>
              <a:t>Create a new Package ‘</a:t>
            </a:r>
            <a:r>
              <a:rPr lang="en-US" dirty="0" err="1"/>
              <a:t>Petstore</a:t>
            </a:r>
            <a:r>
              <a:rPr lang="en-US" dirty="0"/>
              <a:t> Package’</a:t>
            </a:r>
          </a:p>
          <a:p>
            <a:pPr lvl="1"/>
            <a:r>
              <a:rPr lang="en-US" dirty="0"/>
              <a:t>Create a new Plan ‘Default Plan’</a:t>
            </a:r>
          </a:p>
          <a:p>
            <a:pPr lvl="1"/>
            <a:endParaRPr lang="en-US" dirty="0"/>
          </a:p>
          <a:p>
            <a:r>
              <a:rPr lang="en-US" dirty="0"/>
              <a:t>Login to </a:t>
            </a:r>
            <a:r>
              <a:rPr lang="en-US" dirty="0" err="1"/>
              <a:t>Mashery</a:t>
            </a:r>
            <a:r>
              <a:rPr lang="en-US" dirty="0"/>
              <a:t> Control Centre and change: </a:t>
            </a:r>
          </a:p>
          <a:p>
            <a:pPr lvl="1"/>
            <a:r>
              <a:rPr lang="en-US" dirty="0"/>
              <a:t>API Endpoint name to ‘Pet v1’</a:t>
            </a:r>
          </a:p>
          <a:p>
            <a:pPr lvl="1"/>
            <a:r>
              <a:rPr lang="en-US" dirty="0"/>
              <a:t>API Endpoint Public Protocol to Https</a:t>
            </a:r>
          </a:p>
          <a:p>
            <a:pPr lvl="1"/>
            <a:r>
              <a:rPr lang="en-US" dirty="0"/>
              <a:t>API Endpoint Public path to /&lt;initials&gt;/v1/pet/{id}</a:t>
            </a:r>
          </a:p>
          <a:p>
            <a:pPr lvl="1"/>
            <a:r>
              <a:rPr lang="en-US" dirty="0"/>
              <a:t>API Endpoint enable CORS</a:t>
            </a:r>
          </a:p>
          <a:p>
            <a:pPr lvl="1"/>
            <a:r>
              <a:rPr lang="en-US" dirty="0"/>
              <a:t>API Endpoint API Key in Header</a:t>
            </a:r>
          </a:p>
        </p:txBody>
      </p:sp>
      <p:sp>
        <p:nvSpPr>
          <p:cNvPr id="3" name="Title 2">
            <a:extLst>
              <a:ext uri="{FF2B5EF4-FFF2-40B4-BE49-F238E27FC236}">
                <a16:creationId xmlns:a16="http://schemas.microsoft.com/office/drawing/2014/main" id="{59355905-C4F6-CB49-A5A1-00382B07D0BF}"/>
              </a:ext>
            </a:extLst>
          </p:cNvPr>
          <p:cNvSpPr>
            <a:spLocks noGrp="1"/>
          </p:cNvSpPr>
          <p:nvPr>
            <p:ph type="title"/>
          </p:nvPr>
        </p:nvSpPr>
        <p:spPr/>
        <p:txBody>
          <a:bodyPr/>
          <a:lstStyle/>
          <a:p>
            <a:r>
              <a:rPr lang="en-GB" dirty="0"/>
              <a:t>Publishing Mock to </a:t>
            </a:r>
            <a:r>
              <a:rPr lang="en-GB" dirty="0" err="1"/>
              <a:t>Mashery</a:t>
            </a:r>
            <a:endParaRPr lang="en-US" dirty="0"/>
          </a:p>
        </p:txBody>
      </p:sp>
      <p:pic>
        <p:nvPicPr>
          <p:cNvPr id="4" name="Picture 3">
            <a:extLst>
              <a:ext uri="{FF2B5EF4-FFF2-40B4-BE49-F238E27FC236}">
                <a16:creationId xmlns:a16="http://schemas.microsoft.com/office/drawing/2014/main" id="{6E6EF289-76AA-BF48-8841-B324B1237D4B}"/>
              </a:ext>
            </a:extLst>
          </p:cNvPr>
          <p:cNvPicPr>
            <a:picLocks noChangeAspect="1"/>
          </p:cNvPicPr>
          <p:nvPr/>
        </p:nvPicPr>
        <p:blipFill>
          <a:blip r:embed="rId2"/>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410277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504CBE-ABEC-804F-B743-8058062BFF5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761DD2F7-6BDA-1D49-B0EA-AE8859DA3ECC}"/>
              </a:ext>
            </a:extLst>
          </p:cNvPr>
          <p:cNvSpPr>
            <a:spLocks noGrp="1"/>
          </p:cNvSpPr>
          <p:nvPr>
            <p:ph type="title"/>
          </p:nvPr>
        </p:nvSpPr>
        <p:spPr/>
        <p:txBody>
          <a:bodyPr/>
          <a:lstStyle/>
          <a:p>
            <a:endParaRPr lang="en-GB"/>
          </a:p>
        </p:txBody>
      </p:sp>
      <p:pic>
        <p:nvPicPr>
          <p:cNvPr id="6" name="Picture 5">
            <a:extLst>
              <a:ext uri="{FF2B5EF4-FFF2-40B4-BE49-F238E27FC236}">
                <a16:creationId xmlns:a16="http://schemas.microsoft.com/office/drawing/2014/main" id="{B2FA430F-C303-7D47-9505-6DF1AACE14BE}"/>
              </a:ext>
            </a:extLst>
          </p:cNvPr>
          <p:cNvPicPr>
            <a:picLocks noChangeAspect="1"/>
          </p:cNvPicPr>
          <p:nvPr/>
        </p:nvPicPr>
        <p:blipFill>
          <a:blip r:embed="rId2"/>
          <a:stretch>
            <a:fillRect/>
          </a:stretch>
        </p:blipFill>
        <p:spPr>
          <a:xfrm>
            <a:off x="890637" y="654031"/>
            <a:ext cx="7284793" cy="3949125"/>
          </a:xfrm>
          <a:prstGeom prst="rect">
            <a:avLst/>
          </a:prstGeom>
        </p:spPr>
      </p:pic>
    </p:spTree>
    <p:extLst>
      <p:ext uri="{BB962C8B-B14F-4D97-AF65-F5344CB8AC3E}">
        <p14:creationId xmlns:p14="http://schemas.microsoft.com/office/powerpoint/2010/main" val="3901139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E36817-6D45-D149-8335-BC048763E295}"/>
              </a:ext>
            </a:extLst>
          </p:cNvPr>
          <p:cNvSpPr>
            <a:spLocks noGrp="1"/>
          </p:cNvSpPr>
          <p:nvPr>
            <p:ph type="body" idx="1"/>
          </p:nvPr>
        </p:nvSpPr>
        <p:spPr/>
        <p:txBody>
          <a:bodyPr/>
          <a:lstStyle/>
          <a:p>
            <a:r>
              <a:rPr lang="en-GB" dirty="0"/>
              <a:t>Modelling &amp; Mocking</a:t>
            </a:r>
          </a:p>
          <a:p>
            <a:r>
              <a:rPr lang="en-GB" dirty="0"/>
              <a:t>API Documentation</a:t>
            </a:r>
          </a:p>
          <a:p>
            <a:r>
              <a:rPr lang="en-GB" dirty="0"/>
              <a:t>Portal</a:t>
            </a:r>
          </a:p>
          <a:p>
            <a:r>
              <a:rPr lang="en-GB" dirty="0"/>
              <a:t>OAuth 2 Accelerator</a:t>
            </a:r>
          </a:p>
          <a:p>
            <a:r>
              <a:rPr lang="en-GB"/>
              <a:t>Edge Services</a:t>
            </a:r>
            <a:endParaRPr lang="en-GB" dirty="0"/>
          </a:p>
          <a:p>
            <a:r>
              <a:rPr lang="en-GB" dirty="0"/>
              <a:t>CI/CD</a:t>
            </a:r>
          </a:p>
          <a:p>
            <a:r>
              <a:rPr lang="en-GB" dirty="0"/>
              <a:t>Consuming OAuth 2 Endpoint</a:t>
            </a:r>
          </a:p>
          <a:p>
            <a:r>
              <a:rPr lang="en-GB" dirty="0"/>
              <a:t>Miscellaneous</a:t>
            </a:r>
          </a:p>
        </p:txBody>
      </p:sp>
      <p:sp>
        <p:nvSpPr>
          <p:cNvPr id="3" name="Title 2">
            <a:extLst>
              <a:ext uri="{FF2B5EF4-FFF2-40B4-BE49-F238E27FC236}">
                <a16:creationId xmlns:a16="http://schemas.microsoft.com/office/drawing/2014/main" id="{7CF76498-6067-FA4E-9770-3542457B8F85}"/>
              </a:ext>
            </a:extLst>
          </p:cNvPr>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782118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F40A3-DE0E-7445-B6F2-AD9FE058561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BEDA75C-AE28-3C44-9254-80394812C3EB}"/>
              </a:ext>
            </a:extLst>
          </p:cNvPr>
          <p:cNvSpPr>
            <a:spLocks noGrp="1"/>
          </p:cNvSpPr>
          <p:nvPr>
            <p:ph type="title"/>
          </p:nvPr>
        </p:nvSpPr>
        <p:spPr/>
        <p:txBody>
          <a:bodyPr/>
          <a:lstStyle/>
          <a:p>
            <a:r>
              <a:rPr lang="en-US" dirty="0"/>
              <a:t>API Documentation</a:t>
            </a:r>
          </a:p>
        </p:txBody>
      </p:sp>
    </p:spTree>
    <p:extLst>
      <p:ext uri="{BB962C8B-B14F-4D97-AF65-F5344CB8AC3E}">
        <p14:creationId xmlns:p14="http://schemas.microsoft.com/office/powerpoint/2010/main" val="2870145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E083A7-FC35-1945-8AA5-EAE9B934598C}"/>
              </a:ext>
            </a:extLst>
          </p:cNvPr>
          <p:cNvSpPr>
            <a:spLocks noGrp="1"/>
          </p:cNvSpPr>
          <p:nvPr>
            <p:ph type="body" idx="1"/>
          </p:nvPr>
        </p:nvSpPr>
        <p:spPr/>
        <p:txBody>
          <a:bodyPr/>
          <a:lstStyle/>
          <a:p>
            <a:r>
              <a:rPr lang="en-GB" dirty="0"/>
              <a:t>Interactive Documentation</a:t>
            </a:r>
          </a:p>
          <a:p>
            <a:pPr lvl="1"/>
            <a:r>
              <a:rPr lang="en-GB" dirty="0"/>
              <a:t>Ability to provide UI to API consumers to quickly test an API and gather results</a:t>
            </a:r>
          </a:p>
          <a:p>
            <a:pPr lvl="1"/>
            <a:r>
              <a:rPr lang="en-GB" dirty="0"/>
              <a:t>Hosting of IO-Docs or Swagger format</a:t>
            </a:r>
          </a:p>
          <a:p>
            <a:pPr lvl="1"/>
            <a:endParaRPr lang="en-GB" dirty="0"/>
          </a:p>
          <a:p>
            <a:r>
              <a:rPr lang="en-GB" dirty="0"/>
              <a:t>Static Documentation</a:t>
            </a:r>
          </a:p>
          <a:p>
            <a:pPr lvl="1"/>
            <a:r>
              <a:rPr lang="en-GB" dirty="0"/>
              <a:t>Hosting content within the Platform</a:t>
            </a:r>
          </a:p>
          <a:p>
            <a:pPr lvl="1"/>
            <a:r>
              <a:rPr lang="en-GB" dirty="0"/>
              <a:t>Support for HTML or Mark Down </a:t>
            </a:r>
          </a:p>
        </p:txBody>
      </p:sp>
      <p:sp>
        <p:nvSpPr>
          <p:cNvPr id="3" name="Title 2">
            <a:extLst>
              <a:ext uri="{FF2B5EF4-FFF2-40B4-BE49-F238E27FC236}">
                <a16:creationId xmlns:a16="http://schemas.microsoft.com/office/drawing/2014/main" id="{9D0E305F-7C89-8A4D-B933-B5E9307E40A4}"/>
              </a:ext>
            </a:extLst>
          </p:cNvPr>
          <p:cNvSpPr>
            <a:spLocks noGrp="1"/>
          </p:cNvSpPr>
          <p:nvPr>
            <p:ph type="title"/>
          </p:nvPr>
        </p:nvSpPr>
        <p:spPr/>
        <p:txBody>
          <a:bodyPr/>
          <a:lstStyle/>
          <a:p>
            <a:r>
              <a:rPr lang="en-GB" dirty="0"/>
              <a:t>Documentation</a:t>
            </a:r>
          </a:p>
        </p:txBody>
      </p:sp>
    </p:spTree>
    <p:extLst>
      <p:ext uri="{BB962C8B-B14F-4D97-AF65-F5344CB8AC3E}">
        <p14:creationId xmlns:p14="http://schemas.microsoft.com/office/powerpoint/2010/main" val="244012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Create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5A2C520D-6861-4D41-90B4-B740FC14EBAE}"/>
              </a:ext>
            </a:extLst>
          </p:cNvPr>
          <p:cNvPicPr>
            <a:picLocks noChangeAspect="1"/>
          </p:cNvPicPr>
          <p:nvPr/>
        </p:nvPicPr>
        <p:blipFill>
          <a:blip r:embed="rId3"/>
          <a:stretch>
            <a:fillRect/>
          </a:stretch>
        </p:blipFill>
        <p:spPr>
          <a:xfrm>
            <a:off x="1303020" y="1286416"/>
            <a:ext cx="6537960" cy="3429109"/>
          </a:xfrm>
          <a:prstGeom prst="rect">
            <a:avLst/>
          </a:prstGeom>
        </p:spPr>
      </p:pic>
    </p:spTree>
    <p:extLst>
      <p:ext uri="{BB962C8B-B14F-4D97-AF65-F5344CB8AC3E}">
        <p14:creationId xmlns:p14="http://schemas.microsoft.com/office/powerpoint/2010/main" val="678916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Create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5" name="Picture 4">
            <a:extLst>
              <a:ext uri="{FF2B5EF4-FFF2-40B4-BE49-F238E27FC236}">
                <a16:creationId xmlns:a16="http://schemas.microsoft.com/office/drawing/2014/main" id="{D2802A9E-3D76-C647-AF77-6EDD7895A349}"/>
              </a:ext>
            </a:extLst>
          </p:cNvPr>
          <p:cNvPicPr>
            <a:picLocks noChangeAspect="1"/>
          </p:cNvPicPr>
          <p:nvPr/>
        </p:nvPicPr>
        <p:blipFill>
          <a:blip r:embed="rId3"/>
          <a:stretch>
            <a:fillRect/>
          </a:stretch>
        </p:blipFill>
        <p:spPr>
          <a:xfrm>
            <a:off x="1362248" y="1380649"/>
            <a:ext cx="6419504" cy="3263504"/>
          </a:xfrm>
          <a:prstGeom prst="rect">
            <a:avLst/>
          </a:prstGeom>
        </p:spPr>
      </p:pic>
    </p:spTree>
    <p:extLst>
      <p:ext uri="{BB962C8B-B14F-4D97-AF65-F5344CB8AC3E}">
        <p14:creationId xmlns:p14="http://schemas.microsoft.com/office/powerpoint/2010/main" val="1761176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Create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DFD7ADC9-1075-BE46-8E55-3F01ECB7E421}"/>
              </a:ext>
            </a:extLst>
          </p:cNvPr>
          <p:cNvPicPr>
            <a:picLocks noChangeAspect="1"/>
          </p:cNvPicPr>
          <p:nvPr/>
        </p:nvPicPr>
        <p:blipFill>
          <a:blip r:embed="rId3"/>
          <a:stretch>
            <a:fillRect/>
          </a:stretch>
        </p:blipFill>
        <p:spPr>
          <a:xfrm>
            <a:off x="2374900" y="886223"/>
            <a:ext cx="4394200" cy="3746500"/>
          </a:xfrm>
          <a:prstGeom prst="rect">
            <a:avLst/>
          </a:prstGeom>
        </p:spPr>
      </p:pic>
    </p:spTree>
    <p:extLst>
      <p:ext uri="{BB962C8B-B14F-4D97-AF65-F5344CB8AC3E}">
        <p14:creationId xmlns:p14="http://schemas.microsoft.com/office/powerpoint/2010/main" val="1545797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Create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7" name="Picture 6">
            <a:extLst>
              <a:ext uri="{FF2B5EF4-FFF2-40B4-BE49-F238E27FC236}">
                <a16:creationId xmlns:a16="http://schemas.microsoft.com/office/drawing/2014/main" id="{E86BEB10-C813-6B4D-B52F-9CB2A5891455}"/>
              </a:ext>
            </a:extLst>
          </p:cNvPr>
          <p:cNvPicPr>
            <a:picLocks noChangeAspect="1"/>
          </p:cNvPicPr>
          <p:nvPr/>
        </p:nvPicPr>
        <p:blipFill>
          <a:blip r:embed="rId3"/>
          <a:stretch>
            <a:fillRect/>
          </a:stretch>
        </p:blipFill>
        <p:spPr>
          <a:xfrm>
            <a:off x="1305181" y="753130"/>
            <a:ext cx="6455705" cy="3879593"/>
          </a:xfrm>
          <a:prstGeom prst="rect">
            <a:avLst/>
          </a:prstGeom>
        </p:spPr>
      </p:pic>
    </p:spTree>
    <p:extLst>
      <p:ext uri="{BB962C8B-B14F-4D97-AF65-F5344CB8AC3E}">
        <p14:creationId xmlns:p14="http://schemas.microsoft.com/office/powerpoint/2010/main" val="1106295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Create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5" name="Picture 4">
            <a:extLst>
              <a:ext uri="{FF2B5EF4-FFF2-40B4-BE49-F238E27FC236}">
                <a16:creationId xmlns:a16="http://schemas.microsoft.com/office/drawing/2014/main" id="{B08F8B22-CBC3-9342-841B-B31E4A036035}"/>
              </a:ext>
            </a:extLst>
          </p:cNvPr>
          <p:cNvPicPr>
            <a:picLocks noChangeAspect="1"/>
          </p:cNvPicPr>
          <p:nvPr/>
        </p:nvPicPr>
        <p:blipFill rotWithShape="1">
          <a:blip r:embed="rId3"/>
          <a:srcRect t="55644" r="36271"/>
          <a:stretch/>
        </p:blipFill>
        <p:spPr>
          <a:xfrm>
            <a:off x="589684" y="1443716"/>
            <a:ext cx="7594196" cy="3189007"/>
          </a:xfrm>
          <a:prstGeom prst="rect">
            <a:avLst/>
          </a:prstGeom>
        </p:spPr>
      </p:pic>
    </p:spTree>
    <p:extLst>
      <p:ext uri="{BB962C8B-B14F-4D97-AF65-F5344CB8AC3E}">
        <p14:creationId xmlns:p14="http://schemas.microsoft.com/office/powerpoint/2010/main" val="850708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Using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387CADD9-B4BC-AD48-B979-18008F70BB1A}"/>
              </a:ext>
            </a:extLst>
          </p:cNvPr>
          <p:cNvPicPr>
            <a:picLocks noChangeAspect="1"/>
          </p:cNvPicPr>
          <p:nvPr/>
        </p:nvPicPr>
        <p:blipFill>
          <a:blip r:embed="rId3"/>
          <a:stretch>
            <a:fillRect/>
          </a:stretch>
        </p:blipFill>
        <p:spPr>
          <a:xfrm>
            <a:off x="2440550" y="855075"/>
            <a:ext cx="4262899" cy="4131480"/>
          </a:xfrm>
          <a:prstGeom prst="rect">
            <a:avLst/>
          </a:prstGeom>
        </p:spPr>
      </p:pic>
    </p:spTree>
    <p:extLst>
      <p:ext uri="{BB962C8B-B14F-4D97-AF65-F5344CB8AC3E}">
        <p14:creationId xmlns:p14="http://schemas.microsoft.com/office/powerpoint/2010/main" val="4226824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Using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5" name="Picture 4">
            <a:extLst>
              <a:ext uri="{FF2B5EF4-FFF2-40B4-BE49-F238E27FC236}">
                <a16:creationId xmlns:a16="http://schemas.microsoft.com/office/drawing/2014/main" id="{537CE926-0A41-804D-AC45-42FB08D81B62}"/>
              </a:ext>
            </a:extLst>
          </p:cNvPr>
          <p:cNvPicPr>
            <a:picLocks noChangeAspect="1"/>
          </p:cNvPicPr>
          <p:nvPr/>
        </p:nvPicPr>
        <p:blipFill>
          <a:blip r:embed="rId3"/>
          <a:stretch>
            <a:fillRect/>
          </a:stretch>
        </p:blipFill>
        <p:spPr>
          <a:xfrm>
            <a:off x="2649858" y="616898"/>
            <a:ext cx="3844283" cy="4431284"/>
          </a:xfrm>
          <a:prstGeom prst="rect">
            <a:avLst/>
          </a:prstGeom>
        </p:spPr>
      </p:pic>
    </p:spTree>
    <p:extLst>
      <p:ext uri="{BB962C8B-B14F-4D97-AF65-F5344CB8AC3E}">
        <p14:creationId xmlns:p14="http://schemas.microsoft.com/office/powerpoint/2010/main" val="3089302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504E7-05DC-B743-AF02-D4CD5E4E33B5}"/>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2310A29E-283B-0D43-A1DF-2E7BD18BF16D}"/>
              </a:ext>
            </a:extLst>
          </p:cNvPr>
          <p:cNvSpPr>
            <a:spLocks noGrp="1"/>
          </p:cNvSpPr>
          <p:nvPr>
            <p:ph type="title"/>
          </p:nvPr>
        </p:nvSpPr>
        <p:spPr/>
        <p:txBody>
          <a:bodyPr/>
          <a:lstStyle/>
          <a:p>
            <a:r>
              <a:rPr lang="en-GB" dirty="0"/>
              <a:t>Using Interactive Documents</a:t>
            </a:r>
          </a:p>
        </p:txBody>
      </p:sp>
      <p:pic>
        <p:nvPicPr>
          <p:cNvPr id="4" name="Picture 3">
            <a:extLst>
              <a:ext uri="{FF2B5EF4-FFF2-40B4-BE49-F238E27FC236}">
                <a16:creationId xmlns:a16="http://schemas.microsoft.com/office/drawing/2014/main" id="{68157973-3B66-3741-8471-41A881DB572E}"/>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7" name="Picture 6">
            <a:extLst>
              <a:ext uri="{FF2B5EF4-FFF2-40B4-BE49-F238E27FC236}">
                <a16:creationId xmlns:a16="http://schemas.microsoft.com/office/drawing/2014/main" id="{067C10D7-323C-EC45-B9E1-C3C208B940E0}"/>
              </a:ext>
            </a:extLst>
          </p:cNvPr>
          <p:cNvPicPr>
            <a:picLocks noChangeAspect="1"/>
          </p:cNvPicPr>
          <p:nvPr/>
        </p:nvPicPr>
        <p:blipFill>
          <a:blip r:embed="rId3"/>
          <a:stretch>
            <a:fillRect/>
          </a:stretch>
        </p:blipFill>
        <p:spPr>
          <a:xfrm>
            <a:off x="2977954" y="922516"/>
            <a:ext cx="3188092" cy="3992383"/>
          </a:xfrm>
          <a:prstGeom prst="rect">
            <a:avLst/>
          </a:prstGeom>
        </p:spPr>
      </p:pic>
    </p:spTree>
    <p:extLst>
      <p:ext uri="{BB962C8B-B14F-4D97-AF65-F5344CB8AC3E}">
        <p14:creationId xmlns:p14="http://schemas.microsoft.com/office/powerpoint/2010/main" val="2523044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F40A3-DE0E-7445-B6F2-AD9FE058561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BEDA75C-AE28-3C44-9254-80394812C3EB}"/>
              </a:ext>
            </a:extLst>
          </p:cNvPr>
          <p:cNvSpPr>
            <a:spLocks noGrp="1"/>
          </p:cNvSpPr>
          <p:nvPr>
            <p:ph type="title"/>
          </p:nvPr>
        </p:nvSpPr>
        <p:spPr/>
        <p:txBody>
          <a:bodyPr/>
          <a:lstStyle/>
          <a:p>
            <a:r>
              <a:rPr lang="en-US" dirty="0"/>
              <a:t>Modelling &amp; Mocking</a:t>
            </a:r>
          </a:p>
        </p:txBody>
      </p:sp>
    </p:spTree>
    <p:extLst>
      <p:ext uri="{BB962C8B-B14F-4D97-AF65-F5344CB8AC3E}">
        <p14:creationId xmlns:p14="http://schemas.microsoft.com/office/powerpoint/2010/main" val="3736039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BD3AE57-5900-4943-B730-31BC1685B81F}"/>
              </a:ext>
            </a:extLst>
          </p:cNvPr>
          <p:cNvSpPr>
            <a:spLocks noGrp="1"/>
          </p:cNvSpPr>
          <p:nvPr>
            <p:ph type="body" idx="1"/>
          </p:nvPr>
        </p:nvSpPr>
        <p:spPr/>
        <p:txBody>
          <a:bodyPr/>
          <a:lstStyle/>
          <a:p>
            <a:r>
              <a:rPr lang="en-GB" dirty="0"/>
              <a:t>Documentation and other content can be hosted by </a:t>
            </a:r>
            <a:r>
              <a:rPr lang="en-GB" dirty="0" err="1"/>
              <a:t>Mashery</a:t>
            </a:r>
            <a:r>
              <a:rPr lang="en-GB" dirty="0"/>
              <a:t> Portal.</a:t>
            </a:r>
          </a:p>
          <a:p>
            <a:pPr lvl="1"/>
            <a:r>
              <a:rPr lang="en-GB" dirty="0"/>
              <a:t>Ability to upload and host any content and then link to it via the documentation pages</a:t>
            </a:r>
          </a:p>
          <a:p>
            <a:r>
              <a:rPr lang="en-GB" dirty="0"/>
              <a:t>Support for HTTP, </a:t>
            </a:r>
            <a:r>
              <a:rPr lang="en-GB" dirty="0" err="1"/>
              <a:t>Github</a:t>
            </a:r>
            <a:r>
              <a:rPr lang="en-GB" dirty="0"/>
              <a:t>-Flavoured Markdown and </a:t>
            </a:r>
            <a:r>
              <a:rPr lang="en-GB" dirty="0" err="1"/>
              <a:t>BetterDocs</a:t>
            </a:r>
            <a:r>
              <a:rPr lang="en-GB" dirty="0"/>
              <a:t> formats</a:t>
            </a:r>
          </a:p>
          <a:p>
            <a:r>
              <a:rPr lang="en-GB" dirty="0"/>
              <a:t>Simple WYSIWG HTML Editor called </a:t>
            </a:r>
            <a:r>
              <a:rPr lang="en-GB" dirty="0" err="1"/>
              <a:t>TinyMCE</a:t>
            </a:r>
            <a:endParaRPr lang="en-GB" dirty="0"/>
          </a:p>
          <a:p>
            <a:pPr lvl="1"/>
            <a:r>
              <a:rPr lang="en-GB" dirty="0"/>
              <a:t>Can be switched off to edit in text mode.</a:t>
            </a:r>
          </a:p>
          <a:p>
            <a:r>
              <a:rPr lang="en-GB" dirty="0"/>
              <a:t>Document pages are indexed and searchable</a:t>
            </a:r>
          </a:p>
          <a:p>
            <a:pPr lvl="1"/>
            <a:endParaRPr lang="en-GB" dirty="0"/>
          </a:p>
        </p:txBody>
      </p:sp>
      <p:sp>
        <p:nvSpPr>
          <p:cNvPr id="3" name="Title 2">
            <a:extLst>
              <a:ext uri="{FF2B5EF4-FFF2-40B4-BE49-F238E27FC236}">
                <a16:creationId xmlns:a16="http://schemas.microsoft.com/office/drawing/2014/main" id="{AF00BD3F-1070-C149-8522-C6A0B4DECD81}"/>
              </a:ext>
            </a:extLst>
          </p:cNvPr>
          <p:cNvSpPr>
            <a:spLocks noGrp="1"/>
          </p:cNvSpPr>
          <p:nvPr>
            <p:ph type="title"/>
          </p:nvPr>
        </p:nvSpPr>
        <p:spPr/>
        <p:txBody>
          <a:bodyPr/>
          <a:lstStyle/>
          <a:p>
            <a:r>
              <a:rPr lang="en-GB" dirty="0"/>
              <a:t>Static Documentation</a:t>
            </a:r>
          </a:p>
        </p:txBody>
      </p:sp>
    </p:spTree>
    <p:extLst>
      <p:ext uri="{BB962C8B-B14F-4D97-AF65-F5344CB8AC3E}">
        <p14:creationId xmlns:p14="http://schemas.microsoft.com/office/powerpoint/2010/main" val="18720461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F40A3-DE0E-7445-B6F2-AD9FE058561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BEDA75C-AE28-3C44-9254-80394812C3EB}"/>
              </a:ext>
            </a:extLst>
          </p:cNvPr>
          <p:cNvSpPr>
            <a:spLocks noGrp="1"/>
          </p:cNvSpPr>
          <p:nvPr>
            <p:ph type="title"/>
          </p:nvPr>
        </p:nvSpPr>
        <p:spPr/>
        <p:txBody>
          <a:bodyPr/>
          <a:lstStyle/>
          <a:p>
            <a:r>
              <a:rPr lang="en-US" dirty="0"/>
              <a:t>Portal</a:t>
            </a:r>
          </a:p>
        </p:txBody>
      </p:sp>
    </p:spTree>
    <p:extLst>
      <p:ext uri="{BB962C8B-B14F-4D97-AF65-F5344CB8AC3E}">
        <p14:creationId xmlns:p14="http://schemas.microsoft.com/office/powerpoint/2010/main" val="10575960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1C38-DDCF-BF4F-A9C1-C1DB44B79F24}"/>
              </a:ext>
            </a:extLst>
          </p:cNvPr>
          <p:cNvSpPr>
            <a:spLocks noGrp="1"/>
          </p:cNvSpPr>
          <p:nvPr>
            <p:ph type="body" idx="1"/>
          </p:nvPr>
        </p:nvSpPr>
        <p:spPr/>
        <p:txBody>
          <a:bodyPr/>
          <a:lstStyle/>
          <a:p>
            <a:r>
              <a:rPr lang="en-GB" dirty="0"/>
              <a:t>Portal can be re-skinned by either </a:t>
            </a:r>
            <a:r>
              <a:rPr lang="en-GB" dirty="0" err="1"/>
              <a:t>Mashery</a:t>
            </a:r>
            <a:r>
              <a:rPr lang="en-GB" dirty="0"/>
              <a:t> UI team or by customer</a:t>
            </a:r>
          </a:p>
          <a:p>
            <a:r>
              <a:rPr lang="en-GB" dirty="0"/>
              <a:t>Portal is a combination of HTLM + CSS + </a:t>
            </a:r>
            <a:r>
              <a:rPr lang="en-GB" dirty="0" err="1"/>
              <a:t>Javascript</a:t>
            </a:r>
            <a:endParaRPr lang="en-GB" dirty="0"/>
          </a:p>
          <a:p>
            <a:r>
              <a:rPr lang="en-GB" dirty="0"/>
              <a:t>A set of template starter kits are available </a:t>
            </a:r>
            <a:r>
              <a:rPr lang="en-GB" dirty="0">
                <a:hlinkClick r:id="rId2"/>
              </a:rPr>
              <a:t>here</a:t>
            </a:r>
            <a:endParaRPr lang="en-GB" dirty="0"/>
          </a:p>
          <a:p>
            <a:r>
              <a:rPr lang="en-GB" dirty="0"/>
              <a:t>Documentation steps for installing start kits </a:t>
            </a:r>
            <a:r>
              <a:rPr lang="en-GB" dirty="0">
                <a:hlinkClick r:id="rId3"/>
              </a:rPr>
              <a:t>online</a:t>
            </a:r>
            <a:endParaRPr lang="en-GB" dirty="0"/>
          </a:p>
          <a:p>
            <a:r>
              <a:rPr lang="en-GB" dirty="0"/>
              <a:t>Setting up customised portal requires </a:t>
            </a:r>
            <a:r>
              <a:rPr lang="en-GB" dirty="0" err="1"/>
              <a:t>mashery</a:t>
            </a:r>
            <a:r>
              <a:rPr lang="en-GB" dirty="0"/>
              <a:t> team to enable customisation feature on portal</a:t>
            </a:r>
          </a:p>
          <a:p>
            <a:pPr lvl="1"/>
            <a:r>
              <a:rPr lang="en-GB" dirty="0"/>
              <a:t>Raise ticket to have this enabled.</a:t>
            </a:r>
          </a:p>
        </p:txBody>
      </p:sp>
      <p:sp>
        <p:nvSpPr>
          <p:cNvPr id="3" name="Title 2">
            <a:extLst>
              <a:ext uri="{FF2B5EF4-FFF2-40B4-BE49-F238E27FC236}">
                <a16:creationId xmlns:a16="http://schemas.microsoft.com/office/drawing/2014/main" id="{4DAC2DA9-87BD-C44F-AF9B-B727F7A3B620}"/>
              </a:ext>
            </a:extLst>
          </p:cNvPr>
          <p:cNvSpPr>
            <a:spLocks noGrp="1"/>
          </p:cNvSpPr>
          <p:nvPr>
            <p:ph type="title"/>
          </p:nvPr>
        </p:nvSpPr>
        <p:spPr/>
        <p:txBody>
          <a:bodyPr/>
          <a:lstStyle/>
          <a:p>
            <a:r>
              <a:rPr lang="en-GB" dirty="0"/>
              <a:t>Customising the Portal</a:t>
            </a:r>
          </a:p>
        </p:txBody>
      </p:sp>
    </p:spTree>
    <p:extLst>
      <p:ext uri="{BB962C8B-B14F-4D97-AF65-F5344CB8AC3E}">
        <p14:creationId xmlns:p14="http://schemas.microsoft.com/office/powerpoint/2010/main" val="988276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F40A3-DE0E-7445-B6F2-AD9FE058561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BEDA75C-AE28-3C44-9254-80394812C3EB}"/>
              </a:ext>
            </a:extLst>
          </p:cNvPr>
          <p:cNvSpPr>
            <a:spLocks noGrp="1"/>
          </p:cNvSpPr>
          <p:nvPr>
            <p:ph type="title"/>
          </p:nvPr>
        </p:nvSpPr>
        <p:spPr/>
        <p:txBody>
          <a:bodyPr/>
          <a:lstStyle/>
          <a:p>
            <a:r>
              <a:rPr lang="en-US" dirty="0"/>
              <a:t>OAuth 2</a:t>
            </a:r>
          </a:p>
        </p:txBody>
      </p:sp>
    </p:spTree>
    <p:extLst>
      <p:ext uri="{BB962C8B-B14F-4D97-AF65-F5344CB8AC3E}">
        <p14:creationId xmlns:p14="http://schemas.microsoft.com/office/powerpoint/2010/main" val="4097082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5E9C71-7121-F54E-B05C-417FE2934655}"/>
              </a:ext>
            </a:extLst>
          </p:cNvPr>
          <p:cNvSpPr>
            <a:spLocks noGrp="1"/>
          </p:cNvSpPr>
          <p:nvPr>
            <p:ph type="body" idx="1"/>
          </p:nvPr>
        </p:nvSpPr>
        <p:spPr/>
        <p:txBody>
          <a:bodyPr/>
          <a:lstStyle/>
          <a:p>
            <a:r>
              <a:rPr lang="en-US" dirty="0"/>
              <a:t>Support for OAuth 2 requires customers having paid for OAuth 2.0 Accelerator feature.</a:t>
            </a:r>
          </a:p>
          <a:p>
            <a:r>
              <a:rPr lang="en-GB" dirty="0"/>
              <a:t>Redirection URL Check – </a:t>
            </a:r>
            <a:r>
              <a:rPr lang="en-GB" dirty="0" err="1"/>
              <a:t>Mashery</a:t>
            </a:r>
            <a:r>
              <a:rPr lang="en-GB" dirty="0"/>
              <a:t> does not perform any check against the supplied </a:t>
            </a:r>
            <a:r>
              <a:rPr lang="en-GB" dirty="0" err="1"/>
              <a:t>redirect_uri</a:t>
            </a:r>
            <a:r>
              <a:rPr lang="en-GB" dirty="0"/>
              <a:t>.</a:t>
            </a:r>
          </a:p>
          <a:p>
            <a:r>
              <a:rPr lang="en-GB" dirty="0" err="1"/>
              <a:t>Mashery</a:t>
            </a:r>
            <a:r>
              <a:rPr lang="en-GB" dirty="0"/>
              <a:t> does not perform any scope checking.</a:t>
            </a:r>
          </a:p>
          <a:p>
            <a:r>
              <a:rPr lang="en-GB" dirty="0"/>
              <a:t>Foreign authorization codes, access or refresh tokens cannot be imported into </a:t>
            </a:r>
            <a:r>
              <a:rPr lang="en-GB" dirty="0" err="1"/>
              <a:t>Mashery</a:t>
            </a:r>
            <a:r>
              <a:rPr lang="en-GB" dirty="0"/>
              <a:t>. </a:t>
            </a:r>
            <a:r>
              <a:rPr lang="en-GB" dirty="0" err="1"/>
              <a:t>Mashery</a:t>
            </a:r>
            <a:r>
              <a:rPr lang="en-GB" dirty="0"/>
              <a:t> must always generate these.</a:t>
            </a:r>
          </a:p>
          <a:p>
            <a:r>
              <a:rPr lang="en-GB" dirty="0"/>
              <a:t>Client Credentials must be generated for each API consumed.</a:t>
            </a:r>
          </a:p>
          <a:p>
            <a:endParaRPr lang="en-US" dirty="0"/>
          </a:p>
        </p:txBody>
      </p:sp>
      <p:sp>
        <p:nvSpPr>
          <p:cNvPr id="3" name="Title 2">
            <a:extLst>
              <a:ext uri="{FF2B5EF4-FFF2-40B4-BE49-F238E27FC236}">
                <a16:creationId xmlns:a16="http://schemas.microsoft.com/office/drawing/2014/main" id="{6155D22C-7EFC-984C-97DE-9E3FFCE89BC0}"/>
              </a:ext>
            </a:extLst>
          </p:cNvPr>
          <p:cNvSpPr>
            <a:spLocks noGrp="1"/>
          </p:cNvSpPr>
          <p:nvPr>
            <p:ph type="title"/>
          </p:nvPr>
        </p:nvSpPr>
        <p:spPr/>
        <p:txBody>
          <a:bodyPr/>
          <a:lstStyle/>
          <a:p>
            <a:r>
              <a:rPr lang="en-US" dirty="0"/>
              <a:t>General FYI</a:t>
            </a:r>
          </a:p>
        </p:txBody>
      </p:sp>
    </p:spTree>
    <p:extLst>
      <p:ext uri="{BB962C8B-B14F-4D97-AF65-F5344CB8AC3E}">
        <p14:creationId xmlns:p14="http://schemas.microsoft.com/office/powerpoint/2010/main" val="19129629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CFF1F5-409C-1F49-8D03-0E25C94DE5B6}"/>
              </a:ext>
            </a:extLst>
          </p:cNvPr>
          <p:cNvSpPr>
            <a:spLocks noGrp="1"/>
          </p:cNvSpPr>
          <p:nvPr>
            <p:ph type="body" idx="1"/>
          </p:nvPr>
        </p:nvSpPr>
        <p:spPr/>
        <p:txBody>
          <a:bodyPr/>
          <a:lstStyle/>
          <a:p>
            <a:r>
              <a:rPr lang="en-US" dirty="0"/>
              <a:t>Authorization Code</a:t>
            </a:r>
          </a:p>
          <a:p>
            <a:r>
              <a:rPr lang="en-US" dirty="0"/>
              <a:t>Implicit Grant</a:t>
            </a:r>
          </a:p>
          <a:p>
            <a:r>
              <a:rPr lang="en-US" dirty="0"/>
              <a:t>Resource Owner Password Credential</a:t>
            </a:r>
          </a:p>
          <a:p>
            <a:r>
              <a:rPr lang="en-US" dirty="0"/>
              <a:t>Client Credential</a:t>
            </a:r>
          </a:p>
        </p:txBody>
      </p:sp>
      <p:sp>
        <p:nvSpPr>
          <p:cNvPr id="3" name="Title 2">
            <a:extLst>
              <a:ext uri="{FF2B5EF4-FFF2-40B4-BE49-F238E27FC236}">
                <a16:creationId xmlns:a16="http://schemas.microsoft.com/office/drawing/2014/main" id="{FD67086E-DEEA-5849-B2B9-6DBA3F84A5DB}"/>
              </a:ext>
            </a:extLst>
          </p:cNvPr>
          <p:cNvSpPr>
            <a:spLocks noGrp="1"/>
          </p:cNvSpPr>
          <p:nvPr>
            <p:ph type="title"/>
          </p:nvPr>
        </p:nvSpPr>
        <p:spPr/>
        <p:txBody>
          <a:bodyPr/>
          <a:lstStyle/>
          <a:p>
            <a:r>
              <a:rPr lang="en-US" dirty="0"/>
              <a:t>Supported Grants Types </a:t>
            </a:r>
          </a:p>
        </p:txBody>
      </p:sp>
    </p:spTree>
    <p:extLst>
      <p:ext uri="{BB962C8B-B14F-4D97-AF65-F5344CB8AC3E}">
        <p14:creationId xmlns:p14="http://schemas.microsoft.com/office/powerpoint/2010/main" val="440757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D50169-2B00-2345-8443-866B36D3B80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B673215-E5DC-184C-92EA-EF2A8F985084}"/>
              </a:ext>
            </a:extLst>
          </p:cNvPr>
          <p:cNvSpPr>
            <a:spLocks noGrp="1"/>
          </p:cNvSpPr>
          <p:nvPr>
            <p:ph type="title"/>
          </p:nvPr>
        </p:nvSpPr>
        <p:spPr/>
        <p:txBody>
          <a:bodyPr/>
          <a:lstStyle/>
          <a:p>
            <a:r>
              <a:rPr lang="en-US" dirty="0"/>
              <a:t>Authorization Code Flow</a:t>
            </a:r>
          </a:p>
        </p:txBody>
      </p:sp>
      <p:pic>
        <p:nvPicPr>
          <p:cNvPr id="4" name="Picture 3">
            <a:extLst>
              <a:ext uri="{FF2B5EF4-FFF2-40B4-BE49-F238E27FC236}">
                <a16:creationId xmlns:a16="http://schemas.microsoft.com/office/drawing/2014/main" id="{B2B16FE4-70E0-734B-A5AE-06663CAF248C}"/>
              </a:ext>
            </a:extLst>
          </p:cNvPr>
          <p:cNvPicPr>
            <a:picLocks noChangeAspect="1"/>
          </p:cNvPicPr>
          <p:nvPr/>
        </p:nvPicPr>
        <p:blipFill>
          <a:blip r:embed="rId2"/>
          <a:stretch>
            <a:fillRect/>
          </a:stretch>
        </p:blipFill>
        <p:spPr>
          <a:xfrm>
            <a:off x="2060956" y="1324604"/>
            <a:ext cx="4851908" cy="3308119"/>
          </a:xfrm>
          <a:prstGeom prst="rect">
            <a:avLst/>
          </a:prstGeom>
        </p:spPr>
      </p:pic>
      <p:sp>
        <p:nvSpPr>
          <p:cNvPr id="5" name="Rounded Rectangular Callout 4">
            <a:extLst>
              <a:ext uri="{FF2B5EF4-FFF2-40B4-BE49-F238E27FC236}">
                <a16:creationId xmlns:a16="http://schemas.microsoft.com/office/drawing/2014/main" id="{A13EE6D8-5A6E-384F-BD37-D273F5B3B627}"/>
              </a:ext>
            </a:extLst>
          </p:cNvPr>
          <p:cNvSpPr/>
          <p:nvPr/>
        </p:nvSpPr>
        <p:spPr>
          <a:xfrm>
            <a:off x="3813048" y="745361"/>
            <a:ext cx="2340864" cy="4925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must provide Authorization Server</a:t>
            </a:r>
          </a:p>
        </p:txBody>
      </p:sp>
    </p:spTree>
    <p:extLst>
      <p:ext uri="{BB962C8B-B14F-4D97-AF65-F5344CB8AC3E}">
        <p14:creationId xmlns:p14="http://schemas.microsoft.com/office/powerpoint/2010/main" val="1734717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D50169-2B00-2345-8443-866B36D3B80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B673215-E5DC-184C-92EA-EF2A8F985084}"/>
              </a:ext>
            </a:extLst>
          </p:cNvPr>
          <p:cNvSpPr>
            <a:spLocks noGrp="1"/>
          </p:cNvSpPr>
          <p:nvPr>
            <p:ph type="title"/>
          </p:nvPr>
        </p:nvSpPr>
        <p:spPr/>
        <p:txBody>
          <a:bodyPr/>
          <a:lstStyle/>
          <a:p>
            <a:r>
              <a:rPr lang="en-US" dirty="0"/>
              <a:t>Implicit Grant Flow</a:t>
            </a:r>
          </a:p>
        </p:txBody>
      </p:sp>
      <p:sp>
        <p:nvSpPr>
          <p:cNvPr id="5" name="Rounded Rectangular Callout 4">
            <a:extLst>
              <a:ext uri="{FF2B5EF4-FFF2-40B4-BE49-F238E27FC236}">
                <a16:creationId xmlns:a16="http://schemas.microsoft.com/office/drawing/2014/main" id="{A13EE6D8-5A6E-384F-BD37-D273F5B3B627}"/>
              </a:ext>
            </a:extLst>
          </p:cNvPr>
          <p:cNvSpPr/>
          <p:nvPr/>
        </p:nvSpPr>
        <p:spPr>
          <a:xfrm>
            <a:off x="4572000" y="689470"/>
            <a:ext cx="2340864" cy="4925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must provide Authorization Server</a:t>
            </a:r>
          </a:p>
        </p:txBody>
      </p:sp>
      <p:pic>
        <p:nvPicPr>
          <p:cNvPr id="6" name="Picture 5">
            <a:extLst>
              <a:ext uri="{FF2B5EF4-FFF2-40B4-BE49-F238E27FC236}">
                <a16:creationId xmlns:a16="http://schemas.microsoft.com/office/drawing/2014/main" id="{87D2D284-F562-C14C-A7C5-8005200E14FC}"/>
              </a:ext>
            </a:extLst>
          </p:cNvPr>
          <p:cNvPicPr>
            <a:picLocks noChangeAspect="1"/>
          </p:cNvPicPr>
          <p:nvPr/>
        </p:nvPicPr>
        <p:blipFill>
          <a:blip r:embed="rId3"/>
          <a:stretch>
            <a:fillRect/>
          </a:stretch>
        </p:blipFill>
        <p:spPr>
          <a:xfrm>
            <a:off x="1834284" y="1369219"/>
            <a:ext cx="5397500" cy="2870200"/>
          </a:xfrm>
          <a:prstGeom prst="rect">
            <a:avLst/>
          </a:prstGeom>
        </p:spPr>
      </p:pic>
    </p:spTree>
    <p:extLst>
      <p:ext uri="{BB962C8B-B14F-4D97-AF65-F5344CB8AC3E}">
        <p14:creationId xmlns:p14="http://schemas.microsoft.com/office/powerpoint/2010/main" val="23900634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D50169-2B00-2345-8443-866B36D3B80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B673215-E5DC-184C-92EA-EF2A8F985084}"/>
              </a:ext>
            </a:extLst>
          </p:cNvPr>
          <p:cNvSpPr>
            <a:spLocks noGrp="1"/>
          </p:cNvSpPr>
          <p:nvPr>
            <p:ph type="title"/>
          </p:nvPr>
        </p:nvSpPr>
        <p:spPr/>
        <p:txBody>
          <a:bodyPr/>
          <a:lstStyle/>
          <a:p>
            <a:r>
              <a:rPr lang="en-US" dirty="0"/>
              <a:t>Resource Owner Password Credential Grant Flow</a:t>
            </a:r>
          </a:p>
        </p:txBody>
      </p:sp>
      <p:sp>
        <p:nvSpPr>
          <p:cNvPr id="5" name="Rounded Rectangular Callout 4">
            <a:extLst>
              <a:ext uri="{FF2B5EF4-FFF2-40B4-BE49-F238E27FC236}">
                <a16:creationId xmlns:a16="http://schemas.microsoft.com/office/drawing/2014/main" id="{A13EE6D8-5A6E-384F-BD37-D273F5B3B627}"/>
              </a:ext>
            </a:extLst>
          </p:cNvPr>
          <p:cNvSpPr/>
          <p:nvPr/>
        </p:nvSpPr>
        <p:spPr>
          <a:xfrm>
            <a:off x="3867912" y="1746933"/>
            <a:ext cx="2340864" cy="4925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 must provide Authorization Server</a:t>
            </a:r>
          </a:p>
        </p:txBody>
      </p:sp>
      <p:pic>
        <p:nvPicPr>
          <p:cNvPr id="4" name="Picture 3">
            <a:extLst>
              <a:ext uri="{FF2B5EF4-FFF2-40B4-BE49-F238E27FC236}">
                <a16:creationId xmlns:a16="http://schemas.microsoft.com/office/drawing/2014/main" id="{F90D7C1E-C763-1C4B-8C64-B0497F63F47F}"/>
              </a:ext>
            </a:extLst>
          </p:cNvPr>
          <p:cNvPicPr>
            <a:picLocks noChangeAspect="1"/>
          </p:cNvPicPr>
          <p:nvPr/>
        </p:nvPicPr>
        <p:blipFill>
          <a:blip r:embed="rId2"/>
          <a:stretch>
            <a:fillRect/>
          </a:stretch>
        </p:blipFill>
        <p:spPr>
          <a:xfrm>
            <a:off x="2063750" y="2348484"/>
            <a:ext cx="5016500" cy="1562100"/>
          </a:xfrm>
          <a:prstGeom prst="rect">
            <a:avLst/>
          </a:prstGeom>
        </p:spPr>
      </p:pic>
    </p:spTree>
    <p:extLst>
      <p:ext uri="{BB962C8B-B14F-4D97-AF65-F5344CB8AC3E}">
        <p14:creationId xmlns:p14="http://schemas.microsoft.com/office/powerpoint/2010/main" val="2497883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D50169-2B00-2345-8443-866B36D3B806}"/>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8B673215-E5DC-184C-92EA-EF2A8F985084}"/>
              </a:ext>
            </a:extLst>
          </p:cNvPr>
          <p:cNvSpPr>
            <a:spLocks noGrp="1"/>
          </p:cNvSpPr>
          <p:nvPr>
            <p:ph type="title"/>
          </p:nvPr>
        </p:nvSpPr>
        <p:spPr/>
        <p:txBody>
          <a:bodyPr/>
          <a:lstStyle/>
          <a:p>
            <a:r>
              <a:rPr lang="en-US" dirty="0"/>
              <a:t>Client Credential Grant Flow</a:t>
            </a:r>
          </a:p>
        </p:txBody>
      </p:sp>
      <p:pic>
        <p:nvPicPr>
          <p:cNvPr id="6" name="Picture 5">
            <a:extLst>
              <a:ext uri="{FF2B5EF4-FFF2-40B4-BE49-F238E27FC236}">
                <a16:creationId xmlns:a16="http://schemas.microsoft.com/office/drawing/2014/main" id="{E2A2ABC3-A966-E142-A4CE-528E2E7B931A}"/>
              </a:ext>
            </a:extLst>
          </p:cNvPr>
          <p:cNvPicPr>
            <a:picLocks noChangeAspect="1"/>
          </p:cNvPicPr>
          <p:nvPr/>
        </p:nvPicPr>
        <p:blipFill>
          <a:blip r:embed="rId2"/>
          <a:stretch>
            <a:fillRect/>
          </a:stretch>
        </p:blipFill>
        <p:spPr>
          <a:xfrm>
            <a:off x="2070100" y="2219921"/>
            <a:ext cx="5003800" cy="1562100"/>
          </a:xfrm>
          <a:prstGeom prst="rect">
            <a:avLst/>
          </a:prstGeom>
        </p:spPr>
      </p:pic>
    </p:spTree>
    <p:extLst>
      <p:ext uri="{BB962C8B-B14F-4D97-AF65-F5344CB8AC3E}">
        <p14:creationId xmlns:p14="http://schemas.microsoft.com/office/powerpoint/2010/main" val="1471025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2B2CF5-39D5-B149-8DEC-C82AD6E0A3D1}"/>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CA88FBA-D920-B540-8C09-BD89F0A4FE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A6AFD1A-EEC7-FE48-AC58-A610FD2A4481}"/>
              </a:ext>
            </a:extLst>
          </p:cNvPr>
          <p:cNvPicPr>
            <a:picLocks noChangeAspect="1"/>
          </p:cNvPicPr>
          <p:nvPr/>
        </p:nvPicPr>
        <p:blipFill>
          <a:blip r:embed="rId2"/>
          <a:stretch>
            <a:fillRect/>
          </a:stretch>
        </p:blipFill>
        <p:spPr>
          <a:xfrm>
            <a:off x="1379122" y="711477"/>
            <a:ext cx="6307823" cy="3720546"/>
          </a:xfrm>
          <a:prstGeom prst="rect">
            <a:avLst/>
          </a:prstGeom>
        </p:spPr>
      </p:pic>
    </p:spTree>
    <p:extLst>
      <p:ext uri="{BB962C8B-B14F-4D97-AF65-F5344CB8AC3E}">
        <p14:creationId xmlns:p14="http://schemas.microsoft.com/office/powerpoint/2010/main" val="1984448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1BBD78-E03D-BA41-BD06-873165C0CA39}"/>
              </a:ext>
            </a:extLst>
          </p:cNvPr>
          <p:cNvSpPr>
            <a:spLocks noGrp="1"/>
          </p:cNvSpPr>
          <p:nvPr>
            <p:ph type="title"/>
          </p:nvPr>
        </p:nvSpPr>
        <p:spPr/>
        <p:txBody>
          <a:bodyPr/>
          <a:lstStyle/>
          <a:p>
            <a:r>
              <a:rPr lang="en-US" dirty="0"/>
              <a:t>Setting up API for OAuth 2 – Client Credentials Grant Type</a:t>
            </a:r>
          </a:p>
        </p:txBody>
      </p:sp>
      <p:pic>
        <p:nvPicPr>
          <p:cNvPr id="5" name="Picture 4">
            <a:extLst>
              <a:ext uri="{FF2B5EF4-FFF2-40B4-BE49-F238E27FC236}">
                <a16:creationId xmlns:a16="http://schemas.microsoft.com/office/drawing/2014/main" id="{77383139-B4BC-7548-9A04-D07E42B0CB0C}"/>
              </a:ext>
            </a:extLst>
          </p:cNvPr>
          <p:cNvPicPr>
            <a:picLocks noChangeAspect="1"/>
          </p:cNvPicPr>
          <p:nvPr/>
        </p:nvPicPr>
        <p:blipFill>
          <a:blip r:embed="rId2"/>
          <a:stretch>
            <a:fillRect/>
          </a:stretch>
        </p:blipFill>
        <p:spPr>
          <a:xfrm>
            <a:off x="7835899" y="156944"/>
            <a:ext cx="1087383" cy="1072885"/>
          </a:xfrm>
          <a:prstGeom prst="rect">
            <a:avLst/>
          </a:prstGeom>
        </p:spPr>
      </p:pic>
      <p:sp>
        <p:nvSpPr>
          <p:cNvPr id="7" name="Text Placeholder 6">
            <a:extLst>
              <a:ext uri="{FF2B5EF4-FFF2-40B4-BE49-F238E27FC236}">
                <a16:creationId xmlns:a16="http://schemas.microsoft.com/office/drawing/2014/main" id="{F6C46305-94C0-0643-9772-862F61B0D54B}"/>
              </a:ext>
            </a:extLst>
          </p:cNvPr>
          <p:cNvSpPr>
            <a:spLocks noGrp="1"/>
          </p:cNvSpPr>
          <p:nvPr>
            <p:ph type="body" idx="1"/>
          </p:nvPr>
        </p:nvSpPr>
        <p:spPr>
          <a:xfrm>
            <a:off x="589684" y="1369219"/>
            <a:ext cx="7886700" cy="3193637"/>
          </a:xfrm>
        </p:spPr>
        <p:txBody>
          <a:bodyPr/>
          <a:lstStyle/>
          <a:p>
            <a:pPr marL="139700" indent="0">
              <a:buNone/>
            </a:pPr>
            <a:endParaRPr lang="en-US" dirty="0"/>
          </a:p>
        </p:txBody>
      </p:sp>
    </p:spTree>
    <p:extLst>
      <p:ext uri="{BB962C8B-B14F-4D97-AF65-F5344CB8AC3E}">
        <p14:creationId xmlns:p14="http://schemas.microsoft.com/office/powerpoint/2010/main" val="527361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2D90DE-1A88-534C-BB18-6954D00CF4E9}"/>
              </a:ext>
            </a:extLst>
          </p:cNvPr>
          <p:cNvPicPr>
            <a:picLocks noChangeAspect="1"/>
          </p:cNvPicPr>
          <p:nvPr/>
        </p:nvPicPr>
        <p:blipFill>
          <a:blip r:embed="rId3"/>
          <a:stretch>
            <a:fillRect/>
          </a:stretch>
        </p:blipFill>
        <p:spPr>
          <a:xfrm>
            <a:off x="137160" y="1969817"/>
            <a:ext cx="8869680" cy="2662906"/>
          </a:xfrm>
          <a:prstGeom prst="rect">
            <a:avLst/>
          </a:prstGeom>
        </p:spPr>
      </p:pic>
      <p:sp>
        <p:nvSpPr>
          <p:cNvPr id="2" name="Text Placeholder 1">
            <a:extLst>
              <a:ext uri="{FF2B5EF4-FFF2-40B4-BE49-F238E27FC236}">
                <a16:creationId xmlns:a16="http://schemas.microsoft.com/office/drawing/2014/main" id="{FC052112-4C93-3A4D-AA9F-A3CFAF641AF3}"/>
              </a:ext>
            </a:extLst>
          </p:cNvPr>
          <p:cNvSpPr>
            <a:spLocks noGrp="1"/>
          </p:cNvSpPr>
          <p:nvPr>
            <p:ph type="body" idx="1"/>
          </p:nvPr>
        </p:nvSpPr>
        <p:spPr>
          <a:xfrm>
            <a:off x="589684" y="1151117"/>
            <a:ext cx="7886700" cy="3263504"/>
          </a:xfrm>
        </p:spPr>
        <p:txBody>
          <a:bodyPr/>
          <a:lstStyle/>
          <a:p>
            <a:r>
              <a:rPr lang="en-US" dirty="0"/>
              <a:t>Enabled via API Definition Menu -&gt; Security Settings…</a:t>
            </a:r>
          </a:p>
        </p:txBody>
      </p:sp>
      <p:sp>
        <p:nvSpPr>
          <p:cNvPr id="3" name="Title 2">
            <a:extLst>
              <a:ext uri="{FF2B5EF4-FFF2-40B4-BE49-F238E27FC236}">
                <a16:creationId xmlns:a16="http://schemas.microsoft.com/office/drawing/2014/main" id="{EF1BBD78-E03D-BA41-BD06-873165C0CA39}"/>
              </a:ext>
            </a:extLst>
          </p:cNvPr>
          <p:cNvSpPr>
            <a:spLocks noGrp="1"/>
          </p:cNvSpPr>
          <p:nvPr>
            <p:ph type="title"/>
          </p:nvPr>
        </p:nvSpPr>
        <p:spPr/>
        <p:txBody>
          <a:bodyPr/>
          <a:lstStyle/>
          <a:p>
            <a:r>
              <a:rPr lang="en-US" dirty="0"/>
              <a:t>Setting up API for OAuth 2 – Client Credentials Grant Type</a:t>
            </a:r>
          </a:p>
        </p:txBody>
      </p:sp>
      <p:pic>
        <p:nvPicPr>
          <p:cNvPr id="5" name="Picture 4">
            <a:extLst>
              <a:ext uri="{FF2B5EF4-FFF2-40B4-BE49-F238E27FC236}">
                <a16:creationId xmlns:a16="http://schemas.microsoft.com/office/drawing/2014/main" id="{77383139-B4BC-7548-9A04-D07E42B0CB0C}"/>
              </a:ext>
            </a:extLst>
          </p:cNvPr>
          <p:cNvPicPr>
            <a:picLocks noChangeAspect="1"/>
          </p:cNvPicPr>
          <p:nvPr/>
        </p:nvPicPr>
        <p:blipFill>
          <a:blip r:embed="rId4"/>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211548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52112-4C93-3A4D-AA9F-A3CFAF641AF3}"/>
              </a:ext>
            </a:extLst>
          </p:cNvPr>
          <p:cNvSpPr>
            <a:spLocks noGrp="1"/>
          </p:cNvSpPr>
          <p:nvPr>
            <p:ph type="body" idx="1"/>
          </p:nvPr>
        </p:nvSpPr>
        <p:spPr>
          <a:xfrm>
            <a:off x="589684" y="1151117"/>
            <a:ext cx="7886700" cy="3263504"/>
          </a:xfrm>
        </p:spPr>
        <p:txBody>
          <a:bodyPr/>
          <a:lstStyle/>
          <a:p>
            <a:r>
              <a:rPr lang="en-US" dirty="0"/>
              <a:t>Toggle Grant Type</a:t>
            </a:r>
          </a:p>
          <a:p>
            <a:endParaRPr lang="en-US" dirty="0"/>
          </a:p>
          <a:p>
            <a:endParaRPr lang="en-US" dirty="0"/>
          </a:p>
          <a:p>
            <a:endParaRPr lang="en-US" dirty="0"/>
          </a:p>
          <a:p>
            <a:r>
              <a:rPr lang="en-US" dirty="0"/>
              <a:t>Set TTL for Access Token</a:t>
            </a:r>
          </a:p>
        </p:txBody>
      </p:sp>
      <p:sp>
        <p:nvSpPr>
          <p:cNvPr id="3" name="Title 2">
            <a:extLst>
              <a:ext uri="{FF2B5EF4-FFF2-40B4-BE49-F238E27FC236}">
                <a16:creationId xmlns:a16="http://schemas.microsoft.com/office/drawing/2014/main" id="{EF1BBD78-E03D-BA41-BD06-873165C0CA39}"/>
              </a:ext>
            </a:extLst>
          </p:cNvPr>
          <p:cNvSpPr>
            <a:spLocks noGrp="1"/>
          </p:cNvSpPr>
          <p:nvPr>
            <p:ph type="title"/>
          </p:nvPr>
        </p:nvSpPr>
        <p:spPr/>
        <p:txBody>
          <a:bodyPr/>
          <a:lstStyle/>
          <a:p>
            <a:r>
              <a:rPr lang="en-US" dirty="0"/>
              <a:t>Setting up API for OAuth 2 – Client Credentials Grant Type</a:t>
            </a:r>
          </a:p>
        </p:txBody>
      </p:sp>
      <p:pic>
        <p:nvPicPr>
          <p:cNvPr id="5" name="Picture 4">
            <a:extLst>
              <a:ext uri="{FF2B5EF4-FFF2-40B4-BE49-F238E27FC236}">
                <a16:creationId xmlns:a16="http://schemas.microsoft.com/office/drawing/2014/main" id="{9DC11BC7-BE85-A442-A087-2A7E8858E94D}"/>
              </a:ext>
            </a:extLst>
          </p:cNvPr>
          <p:cNvPicPr>
            <a:picLocks noChangeAspect="1"/>
          </p:cNvPicPr>
          <p:nvPr/>
        </p:nvPicPr>
        <p:blipFill>
          <a:blip r:embed="rId3"/>
          <a:stretch>
            <a:fillRect/>
          </a:stretch>
        </p:blipFill>
        <p:spPr>
          <a:xfrm>
            <a:off x="1098296" y="1581961"/>
            <a:ext cx="6654800" cy="1270000"/>
          </a:xfrm>
          <a:prstGeom prst="rect">
            <a:avLst/>
          </a:prstGeom>
        </p:spPr>
      </p:pic>
      <p:pic>
        <p:nvPicPr>
          <p:cNvPr id="7" name="Picture 6">
            <a:extLst>
              <a:ext uri="{FF2B5EF4-FFF2-40B4-BE49-F238E27FC236}">
                <a16:creationId xmlns:a16="http://schemas.microsoft.com/office/drawing/2014/main" id="{F23F1544-618B-D643-9DBD-E23BF90F17B2}"/>
              </a:ext>
            </a:extLst>
          </p:cNvPr>
          <p:cNvPicPr>
            <a:picLocks noChangeAspect="1"/>
          </p:cNvPicPr>
          <p:nvPr/>
        </p:nvPicPr>
        <p:blipFill>
          <a:blip r:embed="rId4"/>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6BA3A3ED-D4D6-F14D-8244-AE3666A88641}"/>
              </a:ext>
            </a:extLst>
          </p:cNvPr>
          <p:cNvPicPr>
            <a:picLocks noChangeAspect="1"/>
          </p:cNvPicPr>
          <p:nvPr/>
        </p:nvPicPr>
        <p:blipFill>
          <a:blip r:embed="rId5"/>
          <a:stretch>
            <a:fillRect/>
          </a:stretch>
        </p:blipFill>
        <p:spPr>
          <a:xfrm>
            <a:off x="1098296" y="3293883"/>
            <a:ext cx="6413500" cy="1397000"/>
          </a:xfrm>
          <a:prstGeom prst="rect">
            <a:avLst/>
          </a:prstGeom>
        </p:spPr>
      </p:pic>
    </p:spTree>
    <p:extLst>
      <p:ext uri="{BB962C8B-B14F-4D97-AF65-F5344CB8AC3E}">
        <p14:creationId xmlns:p14="http://schemas.microsoft.com/office/powerpoint/2010/main" val="24279460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52112-4C93-3A4D-AA9F-A3CFAF641AF3}"/>
              </a:ext>
            </a:extLst>
          </p:cNvPr>
          <p:cNvSpPr>
            <a:spLocks noGrp="1"/>
          </p:cNvSpPr>
          <p:nvPr>
            <p:ph type="body" idx="1"/>
          </p:nvPr>
        </p:nvSpPr>
        <p:spPr>
          <a:xfrm>
            <a:off x="589684" y="1013150"/>
            <a:ext cx="7886700" cy="3263504"/>
          </a:xfrm>
        </p:spPr>
        <p:txBody>
          <a:bodyPr/>
          <a:lstStyle/>
          <a:p>
            <a:r>
              <a:rPr lang="en-US" dirty="0"/>
              <a:t>Set Refresh Token TTL</a:t>
            </a:r>
          </a:p>
          <a:p>
            <a:endParaRPr lang="en-US" dirty="0"/>
          </a:p>
          <a:p>
            <a:endParaRPr lang="en-US" dirty="0"/>
          </a:p>
          <a:p>
            <a:endParaRPr lang="en-US" dirty="0"/>
          </a:p>
          <a:p>
            <a:endParaRPr lang="en-US" dirty="0"/>
          </a:p>
          <a:p>
            <a:pPr marL="139700" indent="0">
              <a:buNone/>
            </a:pPr>
            <a:br>
              <a:rPr lang="en-US" dirty="0"/>
            </a:br>
            <a:endParaRPr lang="en-US" dirty="0"/>
          </a:p>
        </p:txBody>
      </p:sp>
      <p:sp>
        <p:nvSpPr>
          <p:cNvPr id="3" name="Title 2">
            <a:extLst>
              <a:ext uri="{FF2B5EF4-FFF2-40B4-BE49-F238E27FC236}">
                <a16:creationId xmlns:a16="http://schemas.microsoft.com/office/drawing/2014/main" id="{EF1BBD78-E03D-BA41-BD06-873165C0CA39}"/>
              </a:ext>
            </a:extLst>
          </p:cNvPr>
          <p:cNvSpPr>
            <a:spLocks noGrp="1"/>
          </p:cNvSpPr>
          <p:nvPr>
            <p:ph type="title"/>
          </p:nvPr>
        </p:nvSpPr>
        <p:spPr/>
        <p:txBody>
          <a:bodyPr/>
          <a:lstStyle/>
          <a:p>
            <a:r>
              <a:rPr lang="en-US" dirty="0"/>
              <a:t>Setting up API for OAuth 2 – Client Credentials Grant Type</a:t>
            </a:r>
          </a:p>
        </p:txBody>
      </p:sp>
      <p:pic>
        <p:nvPicPr>
          <p:cNvPr id="7" name="Picture 6">
            <a:extLst>
              <a:ext uri="{FF2B5EF4-FFF2-40B4-BE49-F238E27FC236}">
                <a16:creationId xmlns:a16="http://schemas.microsoft.com/office/drawing/2014/main" id="{F23F1544-618B-D643-9DBD-E23BF90F17B2}"/>
              </a:ext>
            </a:extLst>
          </p:cNvPr>
          <p:cNvPicPr>
            <a:picLocks noChangeAspect="1"/>
          </p:cNvPicPr>
          <p:nvPr/>
        </p:nvPicPr>
        <p:blipFill>
          <a:blip r:embed="rId3"/>
          <a:stretch>
            <a:fillRect/>
          </a:stretch>
        </p:blipFill>
        <p:spPr>
          <a:xfrm>
            <a:off x="7835899" y="156944"/>
            <a:ext cx="1087383" cy="1072885"/>
          </a:xfrm>
          <a:prstGeom prst="rect">
            <a:avLst/>
          </a:prstGeom>
        </p:spPr>
      </p:pic>
      <p:pic>
        <p:nvPicPr>
          <p:cNvPr id="9" name="Picture 8">
            <a:extLst>
              <a:ext uri="{FF2B5EF4-FFF2-40B4-BE49-F238E27FC236}">
                <a16:creationId xmlns:a16="http://schemas.microsoft.com/office/drawing/2014/main" id="{D40ED84C-4DFF-D54A-A34A-17198C658853}"/>
              </a:ext>
            </a:extLst>
          </p:cNvPr>
          <p:cNvPicPr>
            <a:picLocks noChangeAspect="1"/>
          </p:cNvPicPr>
          <p:nvPr/>
        </p:nvPicPr>
        <p:blipFill>
          <a:blip r:embed="rId4"/>
          <a:stretch>
            <a:fillRect/>
          </a:stretch>
        </p:blipFill>
        <p:spPr>
          <a:xfrm>
            <a:off x="1110742" y="1440942"/>
            <a:ext cx="7708900" cy="2133600"/>
          </a:xfrm>
          <a:prstGeom prst="rect">
            <a:avLst/>
          </a:prstGeom>
        </p:spPr>
      </p:pic>
    </p:spTree>
    <p:extLst>
      <p:ext uri="{BB962C8B-B14F-4D97-AF65-F5344CB8AC3E}">
        <p14:creationId xmlns:p14="http://schemas.microsoft.com/office/powerpoint/2010/main" val="22720970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052112-4C93-3A4D-AA9F-A3CFAF641AF3}"/>
              </a:ext>
            </a:extLst>
          </p:cNvPr>
          <p:cNvSpPr>
            <a:spLocks noGrp="1"/>
          </p:cNvSpPr>
          <p:nvPr>
            <p:ph type="body" idx="1"/>
          </p:nvPr>
        </p:nvSpPr>
        <p:spPr>
          <a:xfrm>
            <a:off x="589684" y="1013150"/>
            <a:ext cx="7886700" cy="3263504"/>
          </a:xfrm>
        </p:spPr>
        <p:txBody>
          <a:bodyPr/>
          <a:lstStyle/>
          <a:p>
            <a:r>
              <a:rPr lang="en-US" dirty="0"/>
              <a:t>Enable </a:t>
            </a:r>
            <a:r>
              <a:rPr lang="en-US" dirty="0" err="1"/>
              <a:t>Mashery</a:t>
            </a:r>
            <a:r>
              <a:rPr lang="en-US" dirty="0"/>
              <a:t> Token API</a:t>
            </a:r>
          </a:p>
          <a:p>
            <a:endParaRPr lang="en-US" dirty="0"/>
          </a:p>
          <a:p>
            <a:endParaRPr lang="en-US" dirty="0"/>
          </a:p>
          <a:p>
            <a:r>
              <a:rPr lang="en-US" dirty="0"/>
              <a:t>Enable all Forwarded Headers</a:t>
            </a:r>
          </a:p>
          <a:p>
            <a:endParaRPr lang="en-US" dirty="0"/>
          </a:p>
          <a:p>
            <a:endParaRPr lang="en-US" dirty="0"/>
          </a:p>
          <a:p>
            <a:r>
              <a:rPr lang="en-US" dirty="0"/>
              <a:t>Set Authorization Code TTL</a:t>
            </a:r>
          </a:p>
          <a:p>
            <a:endParaRPr lang="en-US" dirty="0"/>
          </a:p>
          <a:p>
            <a:endParaRPr lang="en-US" dirty="0"/>
          </a:p>
          <a:p>
            <a:endParaRPr lang="en-US" dirty="0"/>
          </a:p>
          <a:p>
            <a:endParaRPr lang="en-US" dirty="0"/>
          </a:p>
          <a:p>
            <a:pPr marL="139700" indent="0">
              <a:buNone/>
            </a:pPr>
            <a:br>
              <a:rPr lang="en-US" dirty="0"/>
            </a:br>
            <a:endParaRPr lang="en-US" dirty="0"/>
          </a:p>
        </p:txBody>
      </p:sp>
      <p:sp>
        <p:nvSpPr>
          <p:cNvPr id="3" name="Title 2">
            <a:extLst>
              <a:ext uri="{FF2B5EF4-FFF2-40B4-BE49-F238E27FC236}">
                <a16:creationId xmlns:a16="http://schemas.microsoft.com/office/drawing/2014/main" id="{EF1BBD78-E03D-BA41-BD06-873165C0CA39}"/>
              </a:ext>
            </a:extLst>
          </p:cNvPr>
          <p:cNvSpPr>
            <a:spLocks noGrp="1"/>
          </p:cNvSpPr>
          <p:nvPr>
            <p:ph type="title"/>
          </p:nvPr>
        </p:nvSpPr>
        <p:spPr/>
        <p:txBody>
          <a:bodyPr/>
          <a:lstStyle/>
          <a:p>
            <a:r>
              <a:rPr lang="en-US" dirty="0"/>
              <a:t>Setting up API for OAuth 2 – Client Credentials Grant Type</a:t>
            </a:r>
          </a:p>
        </p:txBody>
      </p:sp>
      <p:pic>
        <p:nvPicPr>
          <p:cNvPr id="7" name="Picture 6">
            <a:extLst>
              <a:ext uri="{FF2B5EF4-FFF2-40B4-BE49-F238E27FC236}">
                <a16:creationId xmlns:a16="http://schemas.microsoft.com/office/drawing/2014/main" id="{F23F1544-618B-D643-9DBD-E23BF90F17B2}"/>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5" name="Picture 4">
            <a:extLst>
              <a:ext uri="{FF2B5EF4-FFF2-40B4-BE49-F238E27FC236}">
                <a16:creationId xmlns:a16="http://schemas.microsoft.com/office/drawing/2014/main" id="{9556509E-9DDA-174F-BC04-85691FAA4C40}"/>
              </a:ext>
            </a:extLst>
          </p:cNvPr>
          <p:cNvPicPr>
            <a:picLocks noChangeAspect="1"/>
          </p:cNvPicPr>
          <p:nvPr/>
        </p:nvPicPr>
        <p:blipFill>
          <a:blip r:embed="rId3"/>
          <a:stretch>
            <a:fillRect/>
          </a:stretch>
        </p:blipFill>
        <p:spPr>
          <a:xfrm>
            <a:off x="1143000" y="3762050"/>
            <a:ext cx="6858000" cy="736600"/>
          </a:xfrm>
          <a:prstGeom prst="rect">
            <a:avLst/>
          </a:prstGeom>
        </p:spPr>
      </p:pic>
      <p:pic>
        <p:nvPicPr>
          <p:cNvPr id="11" name="Picture 10">
            <a:extLst>
              <a:ext uri="{FF2B5EF4-FFF2-40B4-BE49-F238E27FC236}">
                <a16:creationId xmlns:a16="http://schemas.microsoft.com/office/drawing/2014/main" id="{36E87AA6-25C6-944C-B291-EB68D1211369}"/>
              </a:ext>
            </a:extLst>
          </p:cNvPr>
          <p:cNvPicPr>
            <a:picLocks noChangeAspect="1"/>
          </p:cNvPicPr>
          <p:nvPr/>
        </p:nvPicPr>
        <p:blipFill>
          <a:blip r:embed="rId4"/>
          <a:stretch>
            <a:fillRect/>
          </a:stretch>
        </p:blipFill>
        <p:spPr>
          <a:xfrm>
            <a:off x="1143000" y="1514534"/>
            <a:ext cx="8001000" cy="571500"/>
          </a:xfrm>
          <a:prstGeom prst="rect">
            <a:avLst/>
          </a:prstGeom>
        </p:spPr>
      </p:pic>
      <p:pic>
        <p:nvPicPr>
          <p:cNvPr id="6" name="Picture 5">
            <a:extLst>
              <a:ext uri="{FF2B5EF4-FFF2-40B4-BE49-F238E27FC236}">
                <a16:creationId xmlns:a16="http://schemas.microsoft.com/office/drawing/2014/main" id="{6243E687-4154-F54B-A0F9-2B203EF7F1F8}"/>
              </a:ext>
            </a:extLst>
          </p:cNvPr>
          <p:cNvPicPr>
            <a:picLocks noChangeAspect="1"/>
          </p:cNvPicPr>
          <p:nvPr/>
        </p:nvPicPr>
        <p:blipFill>
          <a:blip r:embed="rId5"/>
          <a:stretch>
            <a:fillRect/>
          </a:stretch>
        </p:blipFill>
        <p:spPr>
          <a:xfrm>
            <a:off x="1143000" y="2637439"/>
            <a:ext cx="7112000" cy="609600"/>
          </a:xfrm>
          <a:prstGeom prst="rect">
            <a:avLst/>
          </a:prstGeom>
        </p:spPr>
      </p:pic>
    </p:spTree>
    <p:extLst>
      <p:ext uri="{BB962C8B-B14F-4D97-AF65-F5344CB8AC3E}">
        <p14:creationId xmlns:p14="http://schemas.microsoft.com/office/powerpoint/2010/main" val="2614169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DAFBA7-7501-C94E-B736-C749DD5F1F06}"/>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476DA70B-0D8E-FA44-8F93-714F986AE109}"/>
              </a:ext>
            </a:extLst>
          </p:cNvPr>
          <p:cNvSpPr>
            <a:spLocks noGrp="1"/>
          </p:cNvSpPr>
          <p:nvPr>
            <p:ph type="title"/>
          </p:nvPr>
        </p:nvSpPr>
        <p:spPr/>
        <p:txBody>
          <a:bodyPr/>
          <a:lstStyle/>
          <a:p>
            <a:r>
              <a:rPr lang="en-GB" dirty="0"/>
              <a:t>Add Token Endpoint</a:t>
            </a:r>
          </a:p>
        </p:txBody>
      </p:sp>
      <p:pic>
        <p:nvPicPr>
          <p:cNvPr id="5" name="Picture 4">
            <a:extLst>
              <a:ext uri="{FF2B5EF4-FFF2-40B4-BE49-F238E27FC236}">
                <a16:creationId xmlns:a16="http://schemas.microsoft.com/office/drawing/2014/main" id="{E3E3C96B-3FF7-B248-9845-631C2835FFA7}"/>
              </a:ext>
            </a:extLst>
          </p:cNvPr>
          <p:cNvPicPr>
            <a:picLocks noChangeAspect="1"/>
          </p:cNvPicPr>
          <p:nvPr/>
        </p:nvPicPr>
        <p:blipFill>
          <a:blip r:embed="rId2"/>
          <a:stretch>
            <a:fillRect/>
          </a:stretch>
        </p:blipFill>
        <p:spPr>
          <a:xfrm>
            <a:off x="393700" y="1143000"/>
            <a:ext cx="8356600" cy="2857500"/>
          </a:xfrm>
          <a:prstGeom prst="rect">
            <a:avLst/>
          </a:prstGeom>
        </p:spPr>
      </p:pic>
      <p:pic>
        <p:nvPicPr>
          <p:cNvPr id="6" name="Picture 5">
            <a:extLst>
              <a:ext uri="{FF2B5EF4-FFF2-40B4-BE49-F238E27FC236}">
                <a16:creationId xmlns:a16="http://schemas.microsoft.com/office/drawing/2014/main" id="{D2A6A213-ABFA-F74C-952C-4F2B0F19456C}"/>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372861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49093B-8BD0-7349-819C-8CBF6BF8320C}"/>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953C54C2-7D69-514F-9BB4-C2D40AF565FB}"/>
              </a:ext>
            </a:extLst>
          </p:cNvPr>
          <p:cNvSpPr>
            <a:spLocks noGrp="1"/>
          </p:cNvSpPr>
          <p:nvPr>
            <p:ph type="title"/>
          </p:nvPr>
        </p:nvSpPr>
        <p:spPr/>
        <p:txBody>
          <a:bodyPr/>
          <a:lstStyle/>
          <a:p>
            <a:r>
              <a:rPr lang="en-GB" dirty="0"/>
              <a:t>Configure Token Endpoint</a:t>
            </a:r>
          </a:p>
        </p:txBody>
      </p:sp>
      <p:pic>
        <p:nvPicPr>
          <p:cNvPr id="5" name="Picture 4">
            <a:extLst>
              <a:ext uri="{FF2B5EF4-FFF2-40B4-BE49-F238E27FC236}">
                <a16:creationId xmlns:a16="http://schemas.microsoft.com/office/drawing/2014/main" id="{6D7CF496-13A8-614C-AEF3-DC697BD7B6F5}"/>
              </a:ext>
            </a:extLst>
          </p:cNvPr>
          <p:cNvPicPr>
            <a:picLocks noChangeAspect="1"/>
          </p:cNvPicPr>
          <p:nvPr/>
        </p:nvPicPr>
        <p:blipFill>
          <a:blip r:embed="rId3"/>
          <a:stretch>
            <a:fillRect/>
          </a:stretch>
        </p:blipFill>
        <p:spPr>
          <a:xfrm>
            <a:off x="393700" y="793750"/>
            <a:ext cx="8356600" cy="3556000"/>
          </a:xfrm>
          <a:prstGeom prst="rect">
            <a:avLst/>
          </a:prstGeom>
        </p:spPr>
      </p:pic>
      <p:pic>
        <p:nvPicPr>
          <p:cNvPr id="6" name="Picture 5">
            <a:extLst>
              <a:ext uri="{FF2B5EF4-FFF2-40B4-BE49-F238E27FC236}">
                <a16:creationId xmlns:a16="http://schemas.microsoft.com/office/drawing/2014/main" id="{0DC57D10-4953-2741-9078-678EEB16B258}"/>
              </a:ext>
            </a:extLst>
          </p:cNvPr>
          <p:cNvPicPr>
            <a:picLocks noChangeAspect="1"/>
          </p:cNvPicPr>
          <p:nvPr/>
        </p:nvPicPr>
        <p:blipFill>
          <a:blip r:embed="rId4"/>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7295433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534D6B-2457-4D46-BB80-1D4C02FC30A7}"/>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E89CA8EC-AC4F-7E4B-AD6B-9D01C641E14E}"/>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26E0D44E-A418-1044-97D8-707247D31DAA}"/>
              </a:ext>
            </a:extLst>
          </p:cNvPr>
          <p:cNvPicPr>
            <a:picLocks noChangeAspect="1"/>
          </p:cNvPicPr>
          <p:nvPr/>
        </p:nvPicPr>
        <p:blipFill>
          <a:blip r:embed="rId2"/>
          <a:stretch>
            <a:fillRect/>
          </a:stretch>
        </p:blipFill>
        <p:spPr>
          <a:xfrm>
            <a:off x="254000" y="1073150"/>
            <a:ext cx="8636000" cy="2997200"/>
          </a:xfrm>
          <a:prstGeom prst="rect">
            <a:avLst/>
          </a:prstGeom>
        </p:spPr>
      </p:pic>
      <p:pic>
        <p:nvPicPr>
          <p:cNvPr id="5" name="Picture 4">
            <a:extLst>
              <a:ext uri="{FF2B5EF4-FFF2-40B4-BE49-F238E27FC236}">
                <a16:creationId xmlns:a16="http://schemas.microsoft.com/office/drawing/2014/main" id="{A2B459F5-5F98-354B-BDD2-C4F4C5F94A29}"/>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230914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96DFA-3AD4-FF41-9EED-39AD2503357A}"/>
              </a:ext>
            </a:extLst>
          </p:cNvPr>
          <p:cNvSpPr>
            <a:spLocks noGrp="1"/>
          </p:cNvSpPr>
          <p:nvPr>
            <p:ph type="body" idx="1"/>
          </p:nvPr>
        </p:nvSpPr>
        <p:spPr/>
        <p:txBody>
          <a:bodyPr/>
          <a:lstStyle/>
          <a:p>
            <a:r>
              <a:rPr lang="en-GB" dirty="0"/>
              <a:t>On your Resource Endpoint, switch Request Authentication Type from API Key to OAuth2.0</a:t>
            </a:r>
          </a:p>
          <a:p>
            <a:endParaRPr lang="en-GB" dirty="0"/>
          </a:p>
        </p:txBody>
      </p:sp>
      <p:sp>
        <p:nvSpPr>
          <p:cNvPr id="3" name="Title 2">
            <a:extLst>
              <a:ext uri="{FF2B5EF4-FFF2-40B4-BE49-F238E27FC236}">
                <a16:creationId xmlns:a16="http://schemas.microsoft.com/office/drawing/2014/main" id="{513BEA51-AF92-7548-8660-AC973F6DFDCD}"/>
              </a:ext>
            </a:extLst>
          </p:cNvPr>
          <p:cNvSpPr>
            <a:spLocks noGrp="1"/>
          </p:cNvSpPr>
          <p:nvPr>
            <p:ph type="title"/>
          </p:nvPr>
        </p:nvSpPr>
        <p:spPr/>
        <p:txBody>
          <a:bodyPr/>
          <a:lstStyle/>
          <a:p>
            <a:r>
              <a:rPr lang="en-GB" dirty="0"/>
              <a:t>Configure Resource Authentication</a:t>
            </a:r>
          </a:p>
        </p:txBody>
      </p:sp>
      <p:pic>
        <p:nvPicPr>
          <p:cNvPr id="4" name="Picture 3">
            <a:extLst>
              <a:ext uri="{FF2B5EF4-FFF2-40B4-BE49-F238E27FC236}">
                <a16:creationId xmlns:a16="http://schemas.microsoft.com/office/drawing/2014/main" id="{4F167D1F-429F-C34B-AC4F-30663912EEAF}"/>
              </a:ext>
            </a:extLst>
          </p:cNvPr>
          <p:cNvPicPr>
            <a:picLocks noChangeAspect="1"/>
          </p:cNvPicPr>
          <p:nvPr/>
        </p:nvPicPr>
        <p:blipFill>
          <a:blip r:embed="rId2"/>
          <a:stretch>
            <a:fillRect/>
          </a:stretch>
        </p:blipFill>
        <p:spPr>
          <a:xfrm>
            <a:off x="1422273" y="2255396"/>
            <a:ext cx="6299454" cy="2377327"/>
          </a:xfrm>
          <a:prstGeom prst="rect">
            <a:avLst/>
          </a:prstGeom>
        </p:spPr>
      </p:pic>
      <p:pic>
        <p:nvPicPr>
          <p:cNvPr id="5" name="Picture 4">
            <a:extLst>
              <a:ext uri="{FF2B5EF4-FFF2-40B4-BE49-F238E27FC236}">
                <a16:creationId xmlns:a16="http://schemas.microsoft.com/office/drawing/2014/main" id="{8C270188-E6D4-0B4D-A1A7-D2EF8CEC9392}"/>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850448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596DFA-3AD4-FF41-9EED-39AD2503357A}"/>
              </a:ext>
            </a:extLst>
          </p:cNvPr>
          <p:cNvSpPr>
            <a:spLocks noGrp="1"/>
          </p:cNvSpPr>
          <p:nvPr>
            <p:ph type="body" idx="1"/>
          </p:nvPr>
        </p:nvSpPr>
        <p:spPr/>
        <p:txBody>
          <a:bodyPr/>
          <a:lstStyle/>
          <a:p>
            <a:r>
              <a:rPr lang="en-GB" dirty="0"/>
              <a:t>On Key &amp; Method Detection Menu, switch Request Authentication Type from “API Key” to “OAuth 2.0”</a:t>
            </a:r>
          </a:p>
          <a:p>
            <a:r>
              <a:rPr lang="en-GB" dirty="0"/>
              <a:t>Set OAuth Grant Types to Client Credentials</a:t>
            </a:r>
          </a:p>
          <a:p>
            <a:endParaRPr lang="en-GB" dirty="0"/>
          </a:p>
        </p:txBody>
      </p:sp>
      <p:sp>
        <p:nvSpPr>
          <p:cNvPr id="3" name="Title 2">
            <a:extLst>
              <a:ext uri="{FF2B5EF4-FFF2-40B4-BE49-F238E27FC236}">
                <a16:creationId xmlns:a16="http://schemas.microsoft.com/office/drawing/2014/main" id="{513BEA51-AF92-7548-8660-AC973F6DFDCD}"/>
              </a:ext>
            </a:extLst>
          </p:cNvPr>
          <p:cNvSpPr>
            <a:spLocks noGrp="1"/>
          </p:cNvSpPr>
          <p:nvPr>
            <p:ph type="title"/>
          </p:nvPr>
        </p:nvSpPr>
        <p:spPr/>
        <p:txBody>
          <a:bodyPr/>
          <a:lstStyle/>
          <a:p>
            <a:r>
              <a:rPr lang="en-GB" dirty="0"/>
              <a:t>Configure Resource Authentication</a:t>
            </a:r>
          </a:p>
        </p:txBody>
      </p:sp>
      <p:pic>
        <p:nvPicPr>
          <p:cNvPr id="5" name="Picture 4">
            <a:extLst>
              <a:ext uri="{FF2B5EF4-FFF2-40B4-BE49-F238E27FC236}">
                <a16:creationId xmlns:a16="http://schemas.microsoft.com/office/drawing/2014/main" id="{8C270188-E6D4-0B4D-A1A7-D2EF8CEC9392}"/>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7" name="Picture 6">
            <a:extLst>
              <a:ext uri="{FF2B5EF4-FFF2-40B4-BE49-F238E27FC236}">
                <a16:creationId xmlns:a16="http://schemas.microsoft.com/office/drawing/2014/main" id="{8DAFA73D-2E03-D943-A985-9520A5386524}"/>
              </a:ext>
            </a:extLst>
          </p:cNvPr>
          <p:cNvPicPr>
            <a:picLocks noChangeAspect="1"/>
          </p:cNvPicPr>
          <p:nvPr/>
        </p:nvPicPr>
        <p:blipFill>
          <a:blip r:embed="rId3"/>
          <a:stretch>
            <a:fillRect/>
          </a:stretch>
        </p:blipFill>
        <p:spPr>
          <a:xfrm>
            <a:off x="387350" y="3000971"/>
            <a:ext cx="8369300" cy="1587500"/>
          </a:xfrm>
          <a:prstGeom prst="rect">
            <a:avLst/>
          </a:prstGeom>
        </p:spPr>
      </p:pic>
    </p:spTree>
    <p:extLst>
      <p:ext uri="{BB962C8B-B14F-4D97-AF65-F5344CB8AC3E}">
        <p14:creationId xmlns:p14="http://schemas.microsoft.com/office/powerpoint/2010/main" val="1084310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1CFE31-4162-C74D-B418-E72AEB6B6DF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A3F5323-D9CB-5F4C-948D-036921B1E81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B380198-7AAA-9C49-91FD-588C8232E762}"/>
              </a:ext>
            </a:extLst>
          </p:cNvPr>
          <p:cNvPicPr>
            <a:picLocks noChangeAspect="1"/>
          </p:cNvPicPr>
          <p:nvPr/>
        </p:nvPicPr>
        <p:blipFill>
          <a:blip r:embed="rId2"/>
          <a:stretch>
            <a:fillRect/>
          </a:stretch>
        </p:blipFill>
        <p:spPr>
          <a:xfrm>
            <a:off x="302395" y="0"/>
            <a:ext cx="8091797" cy="4874006"/>
          </a:xfrm>
          <a:prstGeom prst="rect">
            <a:avLst/>
          </a:prstGeom>
        </p:spPr>
      </p:pic>
    </p:spTree>
    <p:extLst>
      <p:ext uri="{BB962C8B-B14F-4D97-AF65-F5344CB8AC3E}">
        <p14:creationId xmlns:p14="http://schemas.microsoft.com/office/powerpoint/2010/main" val="30604803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973B9A-786E-DA44-A3A1-CBF36EF85079}"/>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6A8825FA-85F6-E94F-8D80-1E66E3028D81}"/>
              </a:ext>
            </a:extLst>
          </p:cNvPr>
          <p:cNvSpPr>
            <a:spLocks noGrp="1"/>
          </p:cNvSpPr>
          <p:nvPr>
            <p:ph type="title"/>
          </p:nvPr>
        </p:nvSpPr>
        <p:spPr/>
        <p:txBody>
          <a:bodyPr/>
          <a:lstStyle/>
          <a:p>
            <a:r>
              <a:rPr lang="en-GB" dirty="0"/>
              <a:t>Add Token Endpoint to your Package &amp; Plan</a:t>
            </a:r>
          </a:p>
        </p:txBody>
      </p:sp>
      <p:pic>
        <p:nvPicPr>
          <p:cNvPr id="4" name="Picture 3">
            <a:extLst>
              <a:ext uri="{FF2B5EF4-FFF2-40B4-BE49-F238E27FC236}">
                <a16:creationId xmlns:a16="http://schemas.microsoft.com/office/drawing/2014/main" id="{95CC573D-2C7A-ED46-8EBC-50B06D994DC8}"/>
              </a:ext>
            </a:extLst>
          </p:cNvPr>
          <p:cNvPicPr>
            <a:picLocks noChangeAspect="1"/>
          </p:cNvPicPr>
          <p:nvPr/>
        </p:nvPicPr>
        <p:blipFill>
          <a:blip r:embed="rId2"/>
          <a:stretch>
            <a:fillRect/>
          </a:stretch>
        </p:blipFill>
        <p:spPr>
          <a:xfrm>
            <a:off x="1087120" y="1035395"/>
            <a:ext cx="6969760" cy="3679623"/>
          </a:xfrm>
          <a:prstGeom prst="rect">
            <a:avLst/>
          </a:prstGeom>
        </p:spPr>
      </p:pic>
      <p:pic>
        <p:nvPicPr>
          <p:cNvPr id="5" name="Picture 4">
            <a:extLst>
              <a:ext uri="{FF2B5EF4-FFF2-40B4-BE49-F238E27FC236}">
                <a16:creationId xmlns:a16="http://schemas.microsoft.com/office/drawing/2014/main" id="{6A7B1F3A-2F08-8443-B947-9EF169BB9229}"/>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5920144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9E772-D525-BE40-AF51-8179FC429D4F}"/>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B99A1BAB-8383-864C-8F8B-5E7EA346E1A6}"/>
              </a:ext>
            </a:extLst>
          </p:cNvPr>
          <p:cNvSpPr>
            <a:spLocks noGrp="1"/>
          </p:cNvSpPr>
          <p:nvPr>
            <p:ph type="title"/>
          </p:nvPr>
        </p:nvSpPr>
        <p:spPr/>
        <p:txBody>
          <a:bodyPr/>
          <a:lstStyle/>
          <a:p>
            <a:r>
              <a:rPr lang="en-GB" dirty="0"/>
              <a:t>Enable Shared Secret on your Package Key Properties</a:t>
            </a:r>
          </a:p>
        </p:txBody>
      </p:sp>
      <p:pic>
        <p:nvPicPr>
          <p:cNvPr id="4" name="Picture 3">
            <a:extLst>
              <a:ext uri="{FF2B5EF4-FFF2-40B4-BE49-F238E27FC236}">
                <a16:creationId xmlns:a16="http://schemas.microsoft.com/office/drawing/2014/main" id="{B58C141A-3124-6446-B283-C6DDFAC69D9E}"/>
              </a:ext>
            </a:extLst>
          </p:cNvPr>
          <p:cNvPicPr>
            <a:picLocks noChangeAspect="1"/>
          </p:cNvPicPr>
          <p:nvPr/>
        </p:nvPicPr>
        <p:blipFill>
          <a:blip r:embed="rId2"/>
          <a:stretch>
            <a:fillRect/>
          </a:stretch>
        </p:blipFill>
        <p:spPr>
          <a:xfrm>
            <a:off x="2578100" y="1369219"/>
            <a:ext cx="3987800" cy="3175000"/>
          </a:xfrm>
          <a:prstGeom prst="rect">
            <a:avLst/>
          </a:prstGeom>
        </p:spPr>
      </p:pic>
      <p:pic>
        <p:nvPicPr>
          <p:cNvPr id="5" name="Picture 4">
            <a:extLst>
              <a:ext uri="{FF2B5EF4-FFF2-40B4-BE49-F238E27FC236}">
                <a16:creationId xmlns:a16="http://schemas.microsoft.com/office/drawing/2014/main" id="{C1227387-DA78-0245-B463-334ED98DC965}"/>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2315971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4F22CE-0FE2-A54A-8FF8-CE6FF39111C2}"/>
              </a:ext>
            </a:extLst>
          </p:cNvPr>
          <p:cNvSpPr>
            <a:spLocks noGrp="1"/>
          </p:cNvSpPr>
          <p:nvPr>
            <p:ph type="body" idx="1"/>
          </p:nvPr>
        </p:nvSpPr>
        <p:spPr>
          <a:xfrm>
            <a:off x="589684" y="1369219"/>
            <a:ext cx="4905860" cy="3263504"/>
          </a:xfrm>
        </p:spPr>
        <p:txBody>
          <a:bodyPr/>
          <a:lstStyle/>
          <a:p>
            <a:r>
              <a:rPr lang="en-GB" dirty="0"/>
              <a:t>You can generate a new Package Key for your existing Application via Manage-&gt;Application-&gt;Package Keys-&gt;New Package Key</a:t>
            </a:r>
          </a:p>
          <a:p>
            <a:endParaRPr lang="en-GB" dirty="0"/>
          </a:p>
          <a:p>
            <a:endParaRPr lang="en-GB" dirty="0"/>
          </a:p>
        </p:txBody>
      </p:sp>
      <p:sp>
        <p:nvSpPr>
          <p:cNvPr id="3" name="Title 2">
            <a:extLst>
              <a:ext uri="{FF2B5EF4-FFF2-40B4-BE49-F238E27FC236}">
                <a16:creationId xmlns:a16="http://schemas.microsoft.com/office/drawing/2014/main" id="{3CC1224E-ACF4-A145-97FB-888253524828}"/>
              </a:ext>
            </a:extLst>
          </p:cNvPr>
          <p:cNvSpPr>
            <a:spLocks noGrp="1"/>
          </p:cNvSpPr>
          <p:nvPr>
            <p:ph type="title"/>
          </p:nvPr>
        </p:nvSpPr>
        <p:spPr>
          <a:xfrm>
            <a:off x="589684" y="156945"/>
            <a:ext cx="7246215" cy="994172"/>
          </a:xfrm>
        </p:spPr>
        <p:txBody>
          <a:bodyPr/>
          <a:lstStyle/>
          <a:p>
            <a:r>
              <a:rPr lang="en-GB" dirty="0"/>
              <a:t>Create a new Package Key with Shared Secret</a:t>
            </a:r>
          </a:p>
        </p:txBody>
      </p:sp>
      <p:pic>
        <p:nvPicPr>
          <p:cNvPr id="4" name="Picture 3">
            <a:extLst>
              <a:ext uri="{FF2B5EF4-FFF2-40B4-BE49-F238E27FC236}">
                <a16:creationId xmlns:a16="http://schemas.microsoft.com/office/drawing/2014/main" id="{EB3A0532-B9FB-A540-8DB5-6A7E2E972C05}"/>
              </a:ext>
            </a:extLst>
          </p:cNvPr>
          <p:cNvPicPr>
            <a:picLocks noChangeAspect="1"/>
          </p:cNvPicPr>
          <p:nvPr/>
        </p:nvPicPr>
        <p:blipFill>
          <a:blip r:embed="rId2"/>
          <a:stretch>
            <a:fillRect/>
          </a:stretch>
        </p:blipFill>
        <p:spPr>
          <a:xfrm>
            <a:off x="5852316" y="1302546"/>
            <a:ext cx="3000628" cy="3330177"/>
          </a:xfrm>
          <a:prstGeom prst="rect">
            <a:avLst/>
          </a:prstGeom>
        </p:spPr>
      </p:pic>
      <p:pic>
        <p:nvPicPr>
          <p:cNvPr id="5" name="Picture 4">
            <a:extLst>
              <a:ext uri="{FF2B5EF4-FFF2-40B4-BE49-F238E27FC236}">
                <a16:creationId xmlns:a16="http://schemas.microsoft.com/office/drawing/2014/main" id="{57541969-A78A-0740-AAFE-D2BB3D402763}"/>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7353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25BD0-1DFF-1140-9305-BBD3EFBE5786}"/>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7F03B2BC-D33F-EB4D-A6CD-882A687777B2}"/>
              </a:ext>
            </a:extLst>
          </p:cNvPr>
          <p:cNvSpPr>
            <a:spLocks noGrp="1"/>
          </p:cNvSpPr>
          <p:nvPr>
            <p:ph type="title"/>
          </p:nvPr>
        </p:nvSpPr>
        <p:spPr/>
        <p:txBody>
          <a:bodyPr/>
          <a:lstStyle/>
          <a:p>
            <a:r>
              <a:rPr lang="en-GB" dirty="0"/>
              <a:t>Enable API Key</a:t>
            </a:r>
          </a:p>
        </p:txBody>
      </p:sp>
      <p:pic>
        <p:nvPicPr>
          <p:cNvPr id="5" name="Picture 4">
            <a:extLst>
              <a:ext uri="{FF2B5EF4-FFF2-40B4-BE49-F238E27FC236}">
                <a16:creationId xmlns:a16="http://schemas.microsoft.com/office/drawing/2014/main" id="{B8C9D65B-8E68-8246-B922-A2EADF2227E7}"/>
              </a:ext>
            </a:extLst>
          </p:cNvPr>
          <p:cNvPicPr>
            <a:picLocks noChangeAspect="1"/>
          </p:cNvPicPr>
          <p:nvPr/>
        </p:nvPicPr>
        <p:blipFill>
          <a:blip r:embed="rId3"/>
          <a:stretch>
            <a:fillRect/>
          </a:stretch>
        </p:blipFill>
        <p:spPr>
          <a:xfrm>
            <a:off x="589684" y="971983"/>
            <a:ext cx="7598664" cy="3660740"/>
          </a:xfrm>
          <a:prstGeom prst="rect">
            <a:avLst/>
          </a:prstGeom>
        </p:spPr>
      </p:pic>
      <p:pic>
        <p:nvPicPr>
          <p:cNvPr id="6" name="Picture 5">
            <a:extLst>
              <a:ext uri="{FF2B5EF4-FFF2-40B4-BE49-F238E27FC236}">
                <a16:creationId xmlns:a16="http://schemas.microsoft.com/office/drawing/2014/main" id="{92239C8A-8009-C54D-B213-A2F572DD04BD}"/>
              </a:ext>
            </a:extLst>
          </p:cNvPr>
          <p:cNvPicPr>
            <a:picLocks noChangeAspect="1"/>
          </p:cNvPicPr>
          <p:nvPr/>
        </p:nvPicPr>
        <p:blipFill>
          <a:blip r:embed="rId4"/>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8840068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65CB61-F7B9-0843-8401-BBBF1A20C692}"/>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7D581F1F-CAF8-3E4D-9C71-35FB81552496}"/>
              </a:ext>
            </a:extLst>
          </p:cNvPr>
          <p:cNvSpPr>
            <a:spLocks noGrp="1"/>
          </p:cNvSpPr>
          <p:nvPr>
            <p:ph type="title"/>
          </p:nvPr>
        </p:nvSpPr>
        <p:spPr/>
        <p:txBody>
          <a:bodyPr/>
          <a:lstStyle/>
          <a:p>
            <a:r>
              <a:rPr lang="en-GB" dirty="0"/>
              <a:t>Testing with Postman</a:t>
            </a:r>
          </a:p>
        </p:txBody>
      </p:sp>
      <p:pic>
        <p:nvPicPr>
          <p:cNvPr id="5" name="Picture 4">
            <a:extLst>
              <a:ext uri="{FF2B5EF4-FFF2-40B4-BE49-F238E27FC236}">
                <a16:creationId xmlns:a16="http://schemas.microsoft.com/office/drawing/2014/main" id="{EB783C2B-2BEF-0F41-BA14-7038C6A6D481}"/>
              </a:ext>
            </a:extLst>
          </p:cNvPr>
          <p:cNvPicPr>
            <a:picLocks noChangeAspect="1"/>
          </p:cNvPicPr>
          <p:nvPr/>
        </p:nvPicPr>
        <p:blipFill>
          <a:blip r:embed="rId2"/>
          <a:stretch>
            <a:fillRect/>
          </a:stretch>
        </p:blipFill>
        <p:spPr>
          <a:xfrm>
            <a:off x="1498600" y="1616671"/>
            <a:ext cx="6146800" cy="2768600"/>
          </a:xfrm>
          <a:prstGeom prst="rect">
            <a:avLst/>
          </a:prstGeom>
        </p:spPr>
      </p:pic>
      <p:pic>
        <p:nvPicPr>
          <p:cNvPr id="6" name="Picture 5">
            <a:extLst>
              <a:ext uri="{FF2B5EF4-FFF2-40B4-BE49-F238E27FC236}">
                <a16:creationId xmlns:a16="http://schemas.microsoft.com/office/drawing/2014/main" id="{B90C6E11-6CA8-AF4B-B299-FC721FAB1DFC}"/>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4226690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65CB61-F7B9-0843-8401-BBBF1A20C692}"/>
              </a:ext>
            </a:extLst>
          </p:cNvPr>
          <p:cNvSpPr>
            <a:spLocks noGrp="1"/>
          </p:cNvSpPr>
          <p:nvPr>
            <p:ph type="body" idx="1"/>
          </p:nvPr>
        </p:nvSpPr>
        <p:spPr>
          <a:xfrm>
            <a:off x="589684" y="1369219"/>
            <a:ext cx="4137764" cy="3263504"/>
          </a:xfrm>
        </p:spPr>
        <p:txBody>
          <a:bodyPr/>
          <a:lstStyle/>
          <a:p>
            <a:endParaRPr lang="en-GB" dirty="0"/>
          </a:p>
        </p:txBody>
      </p:sp>
      <p:sp>
        <p:nvSpPr>
          <p:cNvPr id="3" name="Title 2">
            <a:extLst>
              <a:ext uri="{FF2B5EF4-FFF2-40B4-BE49-F238E27FC236}">
                <a16:creationId xmlns:a16="http://schemas.microsoft.com/office/drawing/2014/main" id="{7D581F1F-CAF8-3E4D-9C71-35FB81552496}"/>
              </a:ext>
            </a:extLst>
          </p:cNvPr>
          <p:cNvSpPr>
            <a:spLocks noGrp="1"/>
          </p:cNvSpPr>
          <p:nvPr>
            <p:ph type="title"/>
          </p:nvPr>
        </p:nvSpPr>
        <p:spPr/>
        <p:txBody>
          <a:bodyPr/>
          <a:lstStyle/>
          <a:p>
            <a:r>
              <a:rPr lang="en-GB" dirty="0"/>
              <a:t>Testing with Postman</a:t>
            </a:r>
          </a:p>
        </p:txBody>
      </p:sp>
      <p:pic>
        <p:nvPicPr>
          <p:cNvPr id="4" name="Picture 3">
            <a:extLst>
              <a:ext uri="{FF2B5EF4-FFF2-40B4-BE49-F238E27FC236}">
                <a16:creationId xmlns:a16="http://schemas.microsoft.com/office/drawing/2014/main" id="{E8D52D09-0988-F64D-8780-2957F36DD9A9}"/>
              </a:ext>
            </a:extLst>
          </p:cNvPr>
          <p:cNvPicPr>
            <a:picLocks noChangeAspect="1"/>
          </p:cNvPicPr>
          <p:nvPr/>
        </p:nvPicPr>
        <p:blipFill>
          <a:blip r:embed="rId3"/>
          <a:stretch>
            <a:fillRect/>
          </a:stretch>
        </p:blipFill>
        <p:spPr>
          <a:xfrm>
            <a:off x="589684" y="693386"/>
            <a:ext cx="4051300" cy="4127500"/>
          </a:xfrm>
          <a:prstGeom prst="rect">
            <a:avLst/>
          </a:prstGeom>
        </p:spPr>
      </p:pic>
      <p:pic>
        <p:nvPicPr>
          <p:cNvPr id="7" name="Picture 6">
            <a:extLst>
              <a:ext uri="{FF2B5EF4-FFF2-40B4-BE49-F238E27FC236}">
                <a16:creationId xmlns:a16="http://schemas.microsoft.com/office/drawing/2014/main" id="{0D1D7FB1-E900-4245-88C9-81BBC42518ED}"/>
              </a:ext>
            </a:extLst>
          </p:cNvPr>
          <p:cNvPicPr>
            <a:picLocks noChangeAspect="1"/>
          </p:cNvPicPr>
          <p:nvPr/>
        </p:nvPicPr>
        <p:blipFill>
          <a:blip r:embed="rId4"/>
          <a:stretch>
            <a:fillRect/>
          </a:stretch>
        </p:blipFill>
        <p:spPr>
          <a:xfrm>
            <a:off x="5249249" y="1905983"/>
            <a:ext cx="2696887" cy="2701075"/>
          </a:xfrm>
          <a:prstGeom prst="rect">
            <a:avLst/>
          </a:prstGeom>
        </p:spPr>
      </p:pic>
      <p:pic>
        <p:nvPicPr>
          <p:cNvPr id="6" name="Picture 5">
            <a:extLst>
              <a:ext uri="{FF2B5EF4-FFF2-40B4-BE49-F238E27FC236}">
                <a16:creationId xmlns:a16="http://schemas.microsoft.com/office/drawing/2014/main" id="{B90C6E11-6CA8-AF4B-B299-FC721FAB1DFC}"/>
              </a:ext>
            </a:extLst>
          </p:cNvPr>
          <p:cNvPicPr>
            <a:picLocks noChangeAspect="1"/>
          </p:cNvPicPr>
          <p:nvPr/>
        </p:nvPicPr>
        <p:blipFill>
          <a:blip r:embed="rId5"/>
          <a:stretch>
            <a:fillRect/>
          </a:stretch>
        </p:blipFill>
        <p:spPr>
          <a:xfrm>
            <a:off x="7835899" y="156944"/>
            <a:ext cx="1087383" cy="1072885"/>
          </a:xfrm>
          <a:prstGeom prst="rect">
            <a:avLst/>
          </a:prstGeom>
        </p:spPr>
      </p:pic>
      <p:cxnSp>
        <p:nvCxnSpPr>
          <p:cNvPr id="9" name="Straight Arrow Connector 8">
            <a:extLst>
              <a:ext uri="{FF2B5EF4-FFF2-40B4-BE49-F238E27FC236}">
                <a16:creationId xmlns:a16="http://schemas.microsoft.com/office/drawing/2014/main" id="{12DDCE7D-AD6A-D146-90B6-0EEED4F13A73}"/>
              </a:ext>
            </a:extLst>
          </p:cNvPr>
          <p:cNvCxnSpPr/>
          <p:nvPr/>
        </p:nvCxnSpPr>
        <p:spPr>
          <a:xfrm flipH="1" flipV="1">
            <a:off x="3712464" y="2322576"/>
            <a:ext cx="1700784" cy="2011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7C60BE-7190-9A4D-BF48-CBD2A4CF0F1C}"/>
              </a:ext>
            </a:extLst>
          </p:cNvPr>
          <p:cNvCxnSpPr>
            <a:cxnSpLocks/>
          </p:cNvCxnSpPr>
          <p:nvPr/>
        </p:nvCxnSpPr>
        <p:spPr>
          <a:xfrm flipH="1" flipV="1">
            <a:off x="3988782" y="2029968"/>
            <a:ext cx="1260467" cy="104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A67A9CF-6926-8E47-AC37-CBD80DA09947}"/>
              </a:ext>
            </a:extLst>
          </p:cNvPr>
          <p:cNvPicPr>
            <a:picLocks noChangeAspect="1"/>
          </p:cNvPicPr>
          <p:nvPr/>
        </p:nvPicPr>
        <p:blipFill>
          <a:blip r:embed="rId6"/>
          <a:stretch>
            <a:fillRect/>
          </a:stretch>
        </p:blipFill>
        <p:spPr>
          <a:xfrm>
            <a:off x="4887364" y="1344445"/>
            <a:ext cx="4137764" cy="386554"/>
          </a:xfrm>
          <a:prstGeom prst="rect">
            <a:avLst/>
          </a:prstGeom>
        </p:spPr>
      </p:pic>
      <p:cxnSp>
        <p:nvCxnSpPr>
          <p:cNvPr id="15" name="Straight Arrow Connector 14">
            <a:extLst>
              <a:ext uri="{FF2B5EF4-FFF2-40B4-BE49-F238E27FC236}">
                <a16:creationId xmlns:a16="http://schemas.microsoft.com/office/drawing/2014/main" id="{598E8EAD-0F9F-E842-861E-1FF646F06DCB}"/>
              </a:ext>
            </a:extLst>
          </p:cNvPr>
          <p:cNvCxnSpPr>
            <a:cxnSpLocks/>
          </p:cNvCxnSpPr>
          <p:nvPr/>
        </p:nvCxnSpPr>
        <p:spPr>
          <a:xfrm flipH="1">
            <a:off x="4391084" y="1607516"/>
            <a:ext cx="3444815" cy="158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4613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65CB61-F7B9-0843-8401-BBBF1A20C692}"/>
              </a:ext>
            </a:extLst>
          </p:cNvPr>
          <p:cNvSpPr>
            <a:spLocks noGrp="1"/>
          </p:cNvSpPr>
          <p:nvPr>
            <p:ph type="body" idx="1"/>
          </p:nvPr>
        </p:nvSpPr>
        <p:spPr>
          <a:xfrm>
            <a:off x="589684" y="1369219"/>
            <a:ext cx="4137764" cy="3263504"/>
          </a:xfrm>
        </p:spPr>
        <p:txBody>
          <a:bodyPr/>
          <a:lstStyle/>
          <a:p>
            <a:endParaRPr lang="en-GB" dirty="0"/>
          </a:p>
        </p:txBody>
      </p:sp>
      <p:sp>
        <p:nvSpPr>
          <p:cNvPr id="3" name="Title 2">
            <a:extLst>
              <a:ext uri="{FF2B5EF4-FFF2-40B4-BE49-F238E27FC236}">
                <a16:creationId xmlns:a16="http://schemas.microsoft.com/office/drawing/2014/main" id="{7D581F1F-CAF8-3E4D-9C71-35FB81552496}"/>
              </a:ext>
            </a:extLst>
          </p:cNvPr>
          <p:cNvSpPr>
            <a:spLocks noGrp="1"/>
          </p:cNvSpPr>
          <p:nvPr>
            <p:ph type="title"/>
          </p:nvPr>
        </p:nvSpPr>
        <p:spPr/>
        <p:txBody>
          <a:bodyPr/>
          <a:lstStyle/>
          <a:p>
            <a:r>
              <a:rPr lang="en-GB" dirty="0"/>
              <a:t>Testing with Postman</a:t>
            </a:r>
          </a:p>
        </p:txBody>
      </p:sp>
      <p:pic>
        <p:nvPicPr>
          <p:cNvPr id="6" name="Picture 5">
            <a:extLst>
              <a:ext uri="{FF2B5EF4-FFF2-40B4-BE49-F238E27FC236}">
                <a16:creationId xmlns:a16="http://schemas.microsoft.com/office/drawing/2014/main" id="{B90C6E11-6CA8-AF4B-B299-FC721FAB1DFC}"/>
              </a:ext>
            </a:extLst>
          </p:cNvPr>
          <p:cNvPicPr>
            <a:picLocks noChangeAspect="1"/>
          </p:cNvPicPr>
          <p:nvPr/>
        </p:nvPicPr>
        <p:blipFill>
          <a:blip r:embed="rId3"/>
          <a:stretch>
            <a:fillRect/>
          </a:stretch>
        </p:blipFill>
        <p:spPr>
          <a:xfrm>
            <a:off x="7835899" y="156944"/>
            <a:ext cx="1087383" cy="1072885"/>
          </a:xfrm>
          <a:prstGeom prst="rect">
            <a:avLst/>
          </a:prstGeom>
        </p:spPr>
      </p:pic>
      <p:pic>
        <p:nvPicPr>
          <p:cNvPr id="10" name="Picture 9">
            <a:extLst>
              <a:ext uri="{FF2B5EF4-FFF2-40B4-BE49-F238E27FC236}">
                <a16:creationId xmlns:a16="http://schemas.microsoft.com/office/drawing/2014/main" id="{2F261B9A-A6CF-C94E-BA42-6DD48A46E942}"/>
              </a:ext>
            </a:extLst>
          </p:cNvPr>
          <p:cNvPicPr>
            <a:picLocks noChangeAspect="1"/>
          </p:cNvPicPr>
          <p:nvPr/>
        </p:nvPicPr>
        <p:blipFill>
          <a:blip r:embed="rId4"/>
          <a:stretch>
            <a:fillRect/>
          </a:stretch>
        </p:blipFill>
        <p:spPr>
          <a:xfrm>
            <a:off x="2032000" y="1130300"/>
            <a:ext cx="5080000" cy="2882900"/>
          </a:xfrm>
          <a:prstGeom prst="rect">
            <a:avLst/>
          </a:prstGeom>
        </p:spPr>
      </p:pic>
    </p:spTree>
    <p:extLst>
      <p:ext uri="{BB962C8B-B14F-4D97-AF65-F5344CB8AC3E}">
        <p14:creationId xmlns:p14="http://schemas.microsoft.com/office/powerpoint/2010/main" val="14010514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FBE0B1-F792-E24E-8839-6C2FE23F0506}"/>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A757A342-AE58-224F-A577-73E3E83151BF}"/>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4503EDFE-B308-C544-AA6F-697961DBA0CA}"/>
              </a:ext>
            </a:extLst>
          </p:cNvPr>
          <p:cNvPicPr>
            <a:picLocks noChangeAspect="1"/>
          </p:cNvPicPr>
          <p:nvPr/>
        </p:nvPicPr>
        <p:blipFill>
          <a:blip r:embed="rId2"/>
          <a:stretch>
            <a:fillRect/>
          </a:stretch>
        </p:blipFill>
        <p:spPr>
          <a:xfrm>
            <a:off x="2516289" y="510777"/>
            <a:ext cx="4111421" cy="4128516"/>
          </a:xfrm>
          <a:prstGeom prst="rect">
            <a:avLst/>
          </a:prstGeom>
        </p:spPr>
      </p:pic>
    </p:spTree>
    <p:extLst>
      <p:ext uri="{BB962C8B-B14F-4D97-AF65-F5344CB8AC3E}">
        <p14:creationId xmlns:p14="http://schemas.microsoft.com/office/powerpoint/2010/main" val="28574283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54FFA9-B550-0A4E-8510-946CC3BE47EF}"/>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B6B160B6-C098-AC48-805F-F31E99D346BF}"/>
              </a:ext>
            </a:extLst>
          </p:cNvPr>
          <p:cNvSpPr>
            <a:spLocks noGrp="1"/>
          </p:cNvSpPr>
          <p:nvPr>
            <p:ph type="title"/>
          </p:nvPr>
        </p:nvSpPr>
        <p:spPr/>
        <p:txBody>
          <a:bodyPr/>
          <a:lstStyle/>
          <a:p>
            <a:r>
              <a:rPr lang="en-GB" dirty="0"/>
              <a:t>Data Filtering</a:t>
            </a:r>
          </a:p>
        </p:txBody>
      </p:sp>
    </p:spTree>
    <p:extLst>
      <p:ext uri="{BB962C8B-B14F-4D97-AF65-F5344CB8AC3E}">
        <p14:creationId xmlns:p14="http://schemas.microsoft.com/office/powerpoint/2010/main" val="3095832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29FB4E-ED45-0547-83F8-E07B7BD509DB}"/>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E59199B9-AC71-3147-830F-5011E0D2A27F}"/>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152810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9218C-694C-CE48-87CF-DE6EE0DF9159}"/>
              </a:ext>
            </a:extLst>
          </p:cNvPr>
          <p:cNvSpPr>
            <a:spLocks noGrp="1"/>
          </p:cNvSpPr>
          <p:nvPr>
            <p:ph type="body" idx="1"/>
          </p:nvPr>
        </p:nvSpPr>
        <p:spPr/>
        <p:txBody>
          <a:bodyPr/>
          <a:lstStyle/>
          <a:p>
            <a:r>
              <a:rPr lang="en-US" dirty="0"/>
              <a:t>Click “+” and create a group.</a:t>
            </a:r>
          </a:p>
          <a:p>
            <a:r>
              <a:rPr lang="en-US" dirty="0"/>
              <a:t>Name group “</a:t>
            </a:r>
            <a:r>
              <a:rPr lang="en-US" i="1" dirty="0"/>
              <a:t>&lt;Your Initials&gt;” </a:t>
            </a:r>
            <a:r>
              <a:rPr lang="en-US" dirty="0"/>
              <a:t>API Enablement</a:t>
            </a:r>
          </a:p>
        </p:txBody>
      </p:sp>
      <p:sp>
        <p:nvSpPr>
          <p:cNvPr id="3" name="Title 2">
            <a:extLst>
              <a:ext uri="{FF2B5EF4-FFF2-40B4-BE49-F238E27FC236}">
                <a16:creationId xmlns:a16="http://schemas.microsoft.com/office/drawing/2014/main" id="{00E17257-3C3B-EB4F-A739-EC4A0A07C010}"/>
              </a:ext>
            </a:extLst>
          </p:cNvPr>
          <p:cNvSpPr>
            <a:spLocks noGrp="1"/>
          </p:cNvSpPr>
          <p:nvPr>
            <p:ph type="title"/>
          </p:nvPr>
        </p:nvSpPr>
        <p:spPr/>
        <p:txBody>
          <a:bodyPr/>
          <a:lstStyle/>
          <a:p>
            <a:r>
              <a:rPr lang="en-US" dirty="0"/>
              <a:t>Create Group</a:t>
            </a:r>
          </a:p>
        </p:txBody>
      </p:sp>
      <p:pic>
        <p:nvPicPr>
          <p:cNvPr id="5" name="Picture 4">
            <a:extLst>
              <a:ext uri="{FF2B5EF4-FFF2-40B4-BE49-F238E27FC236}">
                <a16:creationId xmlns:a16="http://schemas.microsoft.com/office/drawing/2014/main" id="{50A342A3-8290-954D-881B-82C41E58AECD}"/>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8" name="Picture 7">
            <a:extLst>
              <a:ext uri="{FF2B5EF4-FFF2-40B4-BE49-F238E27FC236}">
                <a16:creationId xmlns:a16="http://schemas.microsoft.com/office/drawing/2014/main" id="{D293D2FC-3839-9345-AFB3-B1C4D1B9F2C6}"/>
              </a:ext>
            </a:extLst>
          </p:cNvPr>
          <p:cNvPicPr>
            <a:picLocks noChangeAspect="1"/>
          </p:cNvPicPr>
          <p:nvPr/>
        </p:nvPicPr>
        <p:blipFill>
          <a:blip r:embed="rId3"/>
          <a:stretch>
            <a:fillRect/>
          </a:stretch>
        </p:blipFill>
        <p:spPr>
          <a:xfrm>
            <a:off x="667616" y="2372829"/>
            <a:ext cx="3770303" cy="2399284"/>
          </a:xfrm>
          <a:prstGeom prst="rect">
            <a:avLst/>
          </a:prstGeom>
        </p:spPr>
      </p:pic>
      <p:pic>
        <p:nvPicPr>
          <p:cNvPr id="9" name="Picture 8">
            <a:extLst>
              <a:ext uri="{FF2B5EF4-FFF2-40B4-BE49-F238E27FC236}">
                <a16:creationId xmlns:a16="http://schemas.microsoft.com/office/drawing/2014/main" id="{C8650CA3-31CA-3945-9033-2C21F2E5C1B4}"/>
              </a:ext>
            </a:extLst>
          </p:cNvPr>
          <p:cNvPicPr>
            <a:picLocks noChangeAspect="1"/>
          </p:cNvPicPr>
          <p:nvPr/>
        </p:nvPicPr>
        <p:blipFill>
          <a:blip r:embed="rId4"/>
          <a:stretch>
            <a:fillRect/>
          </a:stretch>
        </p:blipFill>
        <p:spPr>
          <a:xfrm>
            <a:off x="5403596" y="2740423"/>
            <a:ext cx="2616200" cy="1892300"/>
          </a:xfrm>
          <a:prstGeom prst="rect">
            <a:avLst/>
          </a:prstGeom>
        </p:spPr>
      </p:pic>
    </p:spTree>
    <p:extLst>
      <p:ext uri="{BB962C8B-B14F-4D97-AF65-F5344CB8AC3E}">
        <p14:creationId xmlns:p14="http://schemas.microsoft.com/office/powerpoint/2010/main" val="461783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BF771A-872B-2646-9D77-019C29B9B81B}"/>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A453D768-EDBE-6347-9334-FB89861F1B18}"/>
              </a:ext>
            </a:extLst>
          </p:cNvPr>
          <p:cNvSpPr>
            <a:spLocks noGrp="1"/>
          </p:cNvSpPr>
          <p:nvPr>
            <p:ph type="title"/>
          </p:nvPr>
        </p:nvSpPr>
        <p:spPr/>
        <p:txBody>
          <a:bodyPr/>
          <a:lstStyle/>
          <a:p>
            <a:r>
              <a:rPr lang="en-GB" dirty="0"/>
              <a:t>CI/CD</a:t>
            </a:r>
          </a:p>
        </p:txBody>
      </p:sp>
    </p:spTree>
    <p:extLst>
      <p:ext uri="{BB962C8B-B14F-4D97-AF65-F5344CB8AC3E}">
        <p14:creationId xmlns:p14="http://schemas.microsoft.com/office/powerpoint/2010/main" val="29157765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C35C7-BB92-E142-A77D-4C7E4190E142}"/>
              </a:ext>
            </a:extLst>
          </p:cNvPr>
          <p:cNvSpPr>
            <a:spLocks noGrp="1"/>
          </p:cNvSpPr>
          <p:nvPr>
            <p:ph type="body" idx="1"/>
          </p:nvPr>
        </p:nvSpPr>
        <p:spPr/>
        <p:txBody>
          <a:bodyPr/>
          <a:lstStyle/>
          <a:p>
            <a:r>
              <a:rPr lang="en-GB" dirty="0"/>
              <a:t>Platform APIs provide a way to integrate with 3</a:t>
            </a:r>
            <a:r>
              <a:rPr lang="en-GB" baseline="30000" dirty="0"/>
              <a:t>rd</a:t>
            </a:r>
            <a:r>
              <a:rPr lang="en-GB" dirty="0"/>
              <a:t> party CI/CD tools such as Jenkins in order to automate tasks.</a:t>
            </a:r>
          </a:p>
          <a:p>
            <a:r>
              <a:rPr lang="en-GB" dirty="0"/>
              <a:t>Comprehensive Postman collection located at:</a:t>
            </a:r>
          </a:p>
          <a:p>
            <a:pPr lvl="1"/>
            <a:r>
              <a:rPr lang="en-GB" dirty="0">
                <a:hlinkClick r:id="rId2"/>
              </a:rPr>
              <a:t>https://documenter.getpostman.com/view/4885521/RzfcKqGJ?version=latest</a:t>
            </a:r>
            <a:endParaRPr lang="en-GB" dirty="0"/>
          </a:p>
          <a:p>
            <a:r>
              <a:rPr lang="en-GB" dirty="0"/>
              <a:t>Use Postman &amp; Newman to automate platform call sequence </a:t>
            </a:r>
          </a:p>
          <a:p>
            <a:pPr marL="596900" lvl="1" indent="0">
              <a:buNone/>
            </a:pPr>
            <a:r>
              <a:rPr lang="en-GB" dirty="0"/>
              <a:t>								</a:t>
            </a:r>
          </a:p>
          <a:p>
            <a:r>
              <a:rPr lang="en-GB" dirty="0"/>
              <a:t>Platform APIs docs</a:t>
            </a:r>
          </a:p>
          <a:p>
            <a:pPr lvl="1"/>
            <a:r>
              <a:rPr lang="en-GB" dirty="0">
                <a:hlinkClick r:id="rId3"/>
              </a:rPr>
              <a:t>https://developer.mashery.com/</a:t>
            </a:r>
            <a:endParaRPr lang="en-GB" dirty="0"/>
          </a:p>
        </p:txBody>
      </p:sp>
      <p:sp>
        <p:nvSpPr>
          <p:cNvPr id="3" name="Title 2">
            <a:extLst>
              <a:ext uri="{FF2B5EF4-FFF2-40B4-BE49-F238E27FC236}">
                <a16:creationId xmlns:a16="http://schemas.microsoft.com/office/drawing/2014/main" id="{D21B5F60-CF33-8A40-BEC1-5A4763270388}"/>
              </a:ext>
            </a:extLst>
          </p:cNvPr>
          <p:cNvSpPr>
            <a:spLocks noGrp="1"/>
          </p:cNvSpPr>
          <p:nvPr>
            <p:ph type="title"/>
          </p:nvPr>
        </p:nvSpPr>
        <p:spPr/>
        <p:txBody>
          <a:bodyPr/>
          <a:lstStyle/>
          <a:p>
            <a:r>
              <a:rPr lang="en-GB" dirty="0"/>
              <a:t>Platform APIs</a:t>
            </a:r>
          </a:p>
        </p:txBody>
      </p:sp>
    </p:spTree>
    <p:extLst>
      <p:ext uri="{BB962C8B-B14F-4D97-AF65-F5344CB8AC3E}">
        <p14:creationId xmlns:p14="http://schemas.microsoft.com/office/powerpoint/2010/main" val="7071962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B72926-C115-FA4B-B2A2-3F902940EB41}"/>
              </a:ext>
            </a:extLst>
          </p:cNvPr>
          <p:cNvSpPr>
            <a:spLocks noGrp="1"/>
          </p:cNvSpPr>
          <p:nvPr>
            <p:ph type="body" idx="1"/>
          </p:nvPr>
        </p:nvSpPr>
        <p:spPr/>
        <p:txBody>
          <a:bodyPr/>
          <a:lstStyle/>
          <a:p>
            <a:pPr marL="139700" indent="0">
              <a:buNone/>
            </a:pPr>
            <a:r>
              <a:rPr lang="en-GB" dirty="0"/>
              <a:t>These tools are not support by TIBCO</a:t>
            </a:r>
          </a:p>
          <a:p>
            <a:r>
              <a:rPr lang="en-GB" dirty="0" err="1"/>
              <a:t>Mashcli</a:t>
            </a:r>
            <a:endParaRPr lang="en-GB" dirty="0"/>
          </a:p>
          <a:p>
            <a:pPr lvl="1"/>
            <a:r>
              <a:rPr lang="en-GB" dirty="0">
                <a:hlinkClick r:id="rId2"/>
              </a:rPr>
              <a:t>https://github.com/mmussett/mashcli</a:t>
            </a:r>
            <a:endParaRPr lang="en-GB" dirty="0"/>
          </a:p>
          <a:p>
            <a:pPr lvl="1"/>
            <a:r>
              <a:rPr lang="en-GB" i="1" dirty="0"/>
              <a:t>Developed and supported by </a:t>
            </a:r>
            <a:r>
              <a:rPr lang="en-GB" i="1" dirty="0" err="1"/>
              <a:t>mmussett@tibco.com</a:t>
            </a:r>
            <a:endParaRPr lang="en-GB" i="1" dirty="0"/>
          </a:p>
          <a:p>
            <a:endParaRPr lang="en-GB" dirty="0"/>
          </a:p>
          <a:p>
            <a:r>
              <a:rPr lang="en-GB" dirty="0" err="1"/>
              <a:t>Mashery</a:t>
            </a:r>
            <a:r>
              <a:rPr lang="en-GB" dirty="0"/>
              <a:t> Toolbelt</a:t>
            </a:r>
          </a:p>
          <a:p>
            <a:pPr lvl="1"/>
            <a:r>
              <a:rPr lang="en-GB" dirty="0">
                <a:hlinkClick r:id="rId3"/>
              </a:rPr>
              <a:t>https://github.com/mmussett/mashery-toolbelt</a:t>
            </a:r>
            <a:endParaRPr lang="en-GB" dirty="0"/>
          </a:p>
          <a:p>
            <a:pPr lvl="1"/>
            <a:r>
              <a:rPr lang="en-GB" i="1" dirty="0"/>
              <a:t>Written by Adidas but repository archived and no longer supported. </a:t>
            </a:r>
          </a:p>
          <a:p>
            <a:pPr lvl="1"/>
            <a:endParaRPr lang="en-GB" dirty="0"/>
          </a:p>
          <a:p>
            <a:endParaRPr lang="en-GB" dirty="0"/>
          </a:p>
        </p:txBody>
      </p:sp>
      <p:sp>
        <p:nvSpPr>
          <p:cNvPr id="3" name="Title 2">
            <a:extLst>
              <a:ext uri="{FF2B5EF4-FFF2-40B4-BE49-F238E27FC236}">
                <a16:creationId xmlns:a16="http://schemas.microsoft.com/office/drawing/2014/main" id="{9A2AC6E0-3AE8-8243-91E1-28D8F0D9F505}"/>
              </a:ext>
            </a:extLst>
          </p:cNvPr>
          <p:cNvSpPr>
            <a:spLocks noGrp="1"/>
          </p:cNvSpPr>
          <p:nvPr>
            <p:ph type="title"/>
          </p:nvPr>
        </p:nvSpPr>
        <p:spPr/>
        <p:txBody>
          <a:bodyPr/>
          <a:lstStyle/>
          <a:p>
            <a:r>
              <a:rPr lang="en-GB" dirty="0"/>
              <a:t>Other 3</a:t>
            </a:r>
            <a:r>
              <a:rPr lang="en-GB" baseline="30000" dirty="0"/>
              <a:t>rd</a:t>
            </a:r>
            <a:r>
              <a:rPr lang="en-GB" dirty="0"/>
              <a:t> Party </a:t>
            </a:r>
            <a:r>
              <a:rPr lang="en-GB" dirty="0" err="1"/>
              <a:t>Mashery</a:t>
            </a:r>
            <a:r>
              <a:rPr lang="en-GB" dirty="0"/>
              <a:t> Tools</a:t>
            </a:r>
          </a:p>
        </p:txBody>
      </p:sp>
    </p:spTree>
    <p:extLst>
      <p:ext uri="{BB962C8B-B14F-4D97-AF65-F5344CB8AC3E}">
        <p14:creationId xmlns:p14="http://schemas.microsoft.com/office/powerpoint/2010/main" val="15526222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98D9D16-4052-D442-9A43-A2F671F47FDD}"/>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B06FD1FB-C540-E24B-A118-6135F439733D}"/>
              </a:ext>
            </a:extLst>
          </p:cNvPr>
          <p:cNvSpPr>
            <a:spLocks noGrp="1"/>
          </p:cNvSpPr>
          <p:nvPr>
            <p:ph type="title"/>
          </p:nvPr>
        </p:nvSpPr>
        <p:spPr/>
        <p:txBody>
          <a:bodyPr/>
          <a:lstStyle/>
          <a:p>
            <a:r>
              <a:rPr lang="en-GB" dirty="0"/>
              <a:t>Edge Services</a:t>
            </a:r>
          </a:p>
        </p:txBody>
      </p:sp>
    </p:spTree>
    <p:extLst>
      <p:ext uri="{BB962C8B-B14F-4D97-AF65-F5344CB8AC3E}">
        <p14:creationId xmlns:p14="http://schemas.microsoft.com/office/powerpoint/2010/main" val="27320721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049884B-8676-AD4C-949A-13788EFCCD21}"/>
              </a:ext>
            </a:extLst>
          </p:cNvPr>
          <p:cNvSpPr>
            <a:spLocks noGrp="1"/>
          </p:cNvSpPr>
          <p:nvPr>
            <p:ph type="body" idx="1"/>
          </p:nvPr>
        </p:nvSpPr>
        <p:spPr/>
        <p:txBody>
          <a:bodyPr/>
          <a:lstStyle/>
          <a:p>
            <a:r>
              <a:rPr lang="en-GB" dirty="0"/>
              <a:t>TIBCO Cloud Integration Developer (</a:t>
            </a:r>
            <a:r>
              <a:rPr lang="en-GB" dirty="0" err="1"/>
              <a:t>Flogo</a:t>
            </a:r>
            <a:r>
              <a:rPr lang="en-GB" dirty="0"/>
              <a:t>) component can be used to support Backend-For-Frontend (BFF) Pattern or Experience APIs</a:t>
            </a:r>
          </a:p>
          <a:p>
            <a:r>
              <a:rPr lang="en-GB" dirty="0"/>
              <a:t>Useful for orchestrating multiple downstream service calls and aggregating results before delivering response:</a:t>
            </a:r>
          </a:p>
          <a:p>
            <a:endParaRPr lang="en-GB" dirty="0"/>
          </a:p>
        </p:txBody>
      </p:sp>
      <p:sp>
        <p:nvSpPr>
          <p:cNvPr id="3" name="Title 2">
            <a:extLst>
              <a:ext uri="{FF2B5EF4-FFF2-40B4-BE49-F238E27FC236}">
                <a16:creationId xmlns:a16="http://schemas.microsoft.com/office/drawing/2014/main" id="{5DA54DF5-4A7D-C64C-BD85-1E09301C486A}"/>
              </a:ext>
            </a:extLst>
          </p:cNvPr>
          <p:cNvSpPr>
            <a:spLocks noGrp="1"/>
          </p:cNvSpPr>
          <p:nvPr>
            <p:ph type="title"/>
          </p:nvPr>
        </p:nvSpPr>
        <p:spPr/>
        <p:txBody>
          <a:bodyPr/>
          <a:lstStyle/>
          <a:p>
            <a:r>
              <a:rPr lang="en-GB" dirty="0"/>
              <a:t>Edge Services</a:t>
            </a:r>
          </a:p>
        </p:txBody>
      </p:sp>
      <p:pic>
        <p:nvPicPr>
          <p:cNvPr id="4" name="Picture 3">
            <a:extLst>
              <a:ext uri="{FF2B5EF4-FFF2-40B4-BE49-F238E27FC236}">
                <a16:creationId xmlns:a16="http://schemas.microsoft.com/office/drawing/2014/main" id="{19201ACE-1D38-AB4B-9E70-88E623E5112E}"/>
              </a:ext>
            </a:extLst>
          </p:cNvPr>
          <p:cNvPicPr>
            <a:picLocks noChangeAspect="1"/>
          </p:cNvPicPr>
          <p:nvPr/>
        </p:nvPicPr>
        <p:blipFill>
          <a:blip r:embed="rId2"/>
          <a:stretch>
            <a:fillRect/>
          </a:stretch>
        </p:blipFill>
        <p:spPr>
          <a:xfrm>
            <a:off x="2815324" y="3377215"/>
            <a:ext cx="1756676" cy="1473610"/>
          </a:xfrm>
          <a:prstGeom prst="rect">
            <a:avLst/>
          </a:prstGeom>
        </p:spPr>
      </p:pic>
    </p:spTree>
    <p:extLst>
      <p:ext uri="{BB962C8B-B14F-4D97-AF65-F5344CB8AC3E}">
        <p14:creationId xmlns:p14="http://schemas.microsoft.com/office/powerpoint/2010/main" val="1672551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BF771A-872B-2646-9D77-019C29B9B81B}"/>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A453D768-EDBE-6347-9334-FB89861F1B18}"/>
              </a:ext>
            </a:extLst>
          </p:cNvPr>
          <p:cNvSpPr>
            <a:spLocks noGrp="1"/>
          </p:cNvSpPr>
          <p:nvPr>
            <p:ph type="title"/>
          </p:nvPr>
        </p:nvSpPr>
        <p:spPr/>
        <p:txBody>
          <a:bodyPr/>
          <a:lstStyle/>
          <a:p>
            <a:r>
              <a:rPr lang="en-GB" dirty="0"/>
              <a:t>Consuming OAuth 2 Endpoint</a:t>
            </a:r>
          </a:p>
        </p:txBody>
      </p:sp>
    </p:spTree>
    <p:extLst>
      <p:ext uri="{BB962C8B-B14F-4D97-AF65-F5344CB8AC3E}">
        <p14:creationId xmlns:p14="http://schemas.microsoft.com/office/powerpoint/2010/main" val="1527811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D0C6D6-BA40-E04A-B77C-56A5C1BB910C}"/>
              </a:ext>
            </a:extLst>
          </p:cNvPr>
          <p:cNvSpPr>
            <a:spLocks noGrp="1"/>
          </p:cNvSpPr>
          <p:nvPr>
            <p:ph type="body" idx="1"/>
          </p:nvPr>
        </p:nvSpPr>
        <p:spPr/>
        <p:txBody>
          <a:bodyPr/>
          <a:lstStyle/>
          <a:p>
            <a:pPr marL="139700" indent="0">
              <a:buNone/>
            </a:pPr>
            <a:r>
              <a:rPr lang="en-GB" dirty="0"/>
              <a:t>Options :-</a:t>
            </a:r>
          </a:p>
          <a:p>
            <a:pPr marL="139700" indent="0">
              <a:buNone/>
            </a:pPr>
            <a:endParaRPr lang="en-GB" dirty="0"/>
          </a:p>
          <a:p>
            <a:pPr marL="596900" indent="-457200">
              <a:buFont typeface="+mj-lt"/>
              <a:buAutoNum type="arabicPeriod"/>
            </a:pPr>
            <a:r>
              <a:rPr lang="en-GB" dirty="0"/>
              <a:t>Expose </a:t>
            </a:r>
            <a:r>
              <a:rPr lang="en-GB" dirty="0" err="1"/>
              <a:t>Oauth</a:t>
            </a:r>
            <a:r>
              <a:rPr lang="en-GB" dirty="0"/>
              <a:t> 2.0 token endpoint using </a:t>
            </a:r>
            <a:r>
              <a:rPr lang="en-GB" dirty="0" err="1"/>
              <a:t>Mashery</a:t>
            </a:r>
            <a:r>
              <a:rPr lang="en-GB" dirty="0"/>
              <a:t> and modify client code to make OAuth2 token call.</a:t>
            </a:r>
          </a:p>
          <a:p>
            <a:pPr marL="596900" indent="-457200">
              <a:buFont typeface="+mj-lt"/>
              <a:buAutoNum type="arabicPeriod"/>
            </a:pPr>
            <a:r>
              <a:rPr lang="en-GB" dirty="0"/>
              <a:t>Use </a:t>
            </a:r>
            <a:r>
              <a:rPr lang="en-GB" dirty="0" err="1"/>
              <a:t>Flogo</a:t>
            </a:r>
            <a:r>
              <a:rPr lang="en-GB" dirty="0"/>
              <a:t> Application to orchestrate OAuth2 token and API endpoint call.</a:t>
            </a:r>
          </a:p>
          <a:p>
            <a:pPr marL="596900" indent="-457200">
              <a:buFont typeface="+mj-lt"/>
              <a:buAutoNum type="arabicPeriod"/>
            </a:pPr>
            <a:r>
              <a:rPr lang="en-GB" dirty="0"/>
              <a:t>Develop a custom adapter – requires </a:t>
            </a:r>
            <a:r>
              <a:rPr lang="en-GB" dirty="0" err="1"/>
              <a:t>Mashery</a:t>
            </a:r>
            <a:r>
              <a:rPr lang="en-GB" dirty="0"/>
              <a:t> CS to implemented for </a:t>
            </a:r>
            <a:r>
              <a:rPr lang="en-GB" dirty="0" err="1"/>
              <a:t>Mashery</a:t>
            </a:r>
            <a:r>
              <a:rPr lang="en-GB" dirty="0"/>
              <a:t> Cloud, SDK available for </a:t>
            </a:r>
            <a:r>
              <a:rPr lang="en-GB" dirty="0" err="1"/>
              <a:t>Mashery</a:t>
            </a:r>
            <a:r>
              <a:rPr lang="en-GB" dirty="0"/>
              <a:t> Local deployment</a:t>
            </a:r>
          </a:p>
          <a:p>
            <a:endParaRPr lang="en-GB" dirty="0"/>
          </a:p>
        </p:txBody>
      </p:sp>
      <p:sp>
        <p:nvSpPr>
          <p:cNvPr id="3" name="Title 2">
            <a:extLst>
              <a:ext uri="{FF2B5EF4-FFF2-40B4-BE49-F238E27FC236}">
                <a16:creationId xmlns:a16="http://schemas.microsoft.com/office/drawing/2014/main" id="{8784A501-B589-574E-9D53-4AE22FCE16F6}"/>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30148910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BFA7A1-11C0-814E-ABDD-DFB16634D4FA}"/>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F313983A-EAC2-0F40-B708-A208F9873B48}"/>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E2DE9354-DA4F-A54A-8856-A5A7D7241803}"/>
              </a:ext>
            </a:extLst>
          </p:cNvPr>
          <p:cNvPicPr>
            <a:picLocks noChangeAspect="1"/>
          </p:cNvPicPr>
          <p:nvPr/>
        </p:nvPicPr>
        <p:blipFill>
          <a:blip r:embed="rId2"/>
          <a:stretch>
            <a:fillRect/>
          </a:stretch>
        </p:blipFill>
        <p:spPr>
          <a:xfrm>
            <a:off x="1325026" y="589764"/>
            <a:ext cx="6493947" cy="3963971"/>
          </a:xfrm>
          <a:prstGeom prst="rect">
            <a:avLst/>
          </a:prstGeom>
        </p:spPr>
      </p:pic>
    </p:spTree>
    <p:extLst>
      <p:ext uri="{BB962C8B-B14F-4D97-AF65-F5344CB8AC3E}">
        <p14:creationId xmlns:p14="http://schemas.microsoft.com/office/powerpoint/2010/main" val="1733577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54FFA9-B550-0A4E-8510-946CC3BE47EF}"/>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B6B160B6-C098-AC48-805F-F31E99D346BF}"/>
              </a:ext>
            </a:extLst>
          </p:cNvPr>
          <p:cNvSpPr>
            <a:spLocks noGrp="1"/>
          </p:cNvSpPr>
          <p:nvPr>
            <p:ph type="title"/>
          </p:nvPr>
        </p:nvSpPr>
        <p:spPr/>
        <p:txBody>
          <a:bodyPr/>
          <a:lstStyle/>
          <a:p>
            <a:r>
              <a:rPr lang="en-GB" dirty="0"/>
              <a:t>Miscellaneous</a:t>
            </a:r>
          </a:p>
        </p:txBody>
      </p:sp>
    </p:spTree>
    <p:extLst>
      <p:ext uri="{BB962C8B-B14F-4D97-AF65-F5344CB8AC3E}">
        <p14:creationId xmlns:p14="http://schemas.microsoft.com/office/powerpoint/2010/main" val="636890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3639EF-71BF-F842-A5B1-76D30FB2B443}"/>
              </a:ext>
            </a:extLst>
          </p:cNvPr>
          <p:cNvSpPr>
            <a:spLocks noGrp="1"/>
          </p:cNvSpPr>
          <p:nvPr>
            <p:ph type="body" idx="1"/>
          </p:nvPr>
        </p:nvSpPr>
        <p:spPr/>
        <p:txBody>
          <a:bodyPr/>
          <a:lstStyle/>
          <a:p>
            <a:r>
              <a:rPr lang="en-GB" dirty="0"/>
              <a:t>Static HTTP Headers can be injected on both outbound and inbound traffic flows.</a:t>
            </a:r>
          </a:p>
          <a:p>
            <a:endParaRPr lang="en-GB" dirty="0"/>
          </a:p>
        </p:txBody>
      </p:sp>
      <p:sp>
        <p:nvSpPr>
          <p:cNvPr id="3" name="Title 2">
            <a:extLst>
              <a:ext uri="{FF2B5EF4-FFF2-40B4-BE49-F238E27FC236}">
                <a16:creationId xmlns:a16="http://schemas.microsoft.com/office/drawing/2014/main" id="{A66BE80F-8BCC-5B4B-9C05-D1ED6E266516}"/>
              </a:ext>
            </a:extLst>
          </p:cNvPr>
          <p:cNvSpPr>
            <a:spLocks noGrp="1"/>
          </p:cNvSpPr>
          <p:nvPr>
            <p:ph type="title"/>
          </p:nvPr>
        </p:nvSpPr>
        <p:spPr/>
        <p:txBody>
          <a:bodyPr/>
          <a:lstStyle/>
          <a:p>
            <a:r>
              <a:rPr lang="en-GB" dirty="0"/>
              <a:t>Adding HTTP Headers</a:t>
            </a:r>
          </a:p>
        </p:txBody>
      </p:sp>
      <p:pic>
        <p:nvPicPr>
          <p:cNvPr id="5" name="Picture 4">
            <a:extLst>
              <a:ext uri="{FF2B5EF4-FFF2-40B4-BE49-F238E27FC236}">
                <a16:creationId xmlns:a16="http://schemas.microsoft.com/office/drawing/2014/main" id="{3A531B13-9051-1647-B6A4-A66A981E294C}"/>
              </a:ext>
            </a:extLst>
          </p:cNvPr>
          <p:cNvPicPr>
            <a:picLocks noChangeAspect="1"/>
          </p:cNvPicPr>
          <p:nvPr/>
        </p:nvPicPr>
        <p:blipFill rotWithShape="1">
          <a:blip r:embed="rId3"/>
          <a:srcRect b="36551"/>
          <a:stretch/>
        </p:blipFill>
        <p:spPr>
          <a:xfrm>
            <a:off x="1175442" y="2256317"/>
            <a:ext cx="2622301" cy="2730238"/>
          </a:xfrm>
          <a:prstGeom prst="rect">
            <a:avLst/>
          </a:prstGeom>
        </p:spPr>
      </p:pic>
      <p:pic>
        <p:nvPicPr>
          <p:cNvPr id="6" name="Picture 5">
            <a:extLst>
              <a:ext uri="{FF2B5EF4-FFF2-40B4-BE49-F238E27FC236}">
                <a16:creationId xmlns:a16="http://schemas.microsoft.com/office/drawing/2014/main" id="{5B25CF5C-E6B5-AD40-AA47-CE7DC2C1DB15}"/>
              </a:ext>
            </a:extLst>
          </p:cNvPr>
          <p:cNvPicPr>
            <a:picLocks noChangeAspect="1"/>
          </p:cNvPicPr>
          <p:nvPr/>
        </p:nvPicPr>
        <p:blipFill>
          <a:blip r:embed="rId4"/>
          <a:stretch>
            <a:fillRect/>
          </a:stretch>
        </p:blipFill>
        <p:spPr>
          <a:xfrm>
            <a:off x="3868480" y="2488676"/>
            <a:ext cx="5112728" cy="2144047"/>
          </a:xfrm>
          <a:prstGeom prst="rect">
            <a:avLst/>
          </a:prstGeom>
        </p:spPr>
      </p:pic>
    </p:spTree>
    <p:extLst>
      <p:ext uri="{BB962C8B-B14F-4D97-AF65-F5344CB8AC3E}">
        <p14:creationId xmlns:p14="http://schemas.microsoft.com/office/powerpoint/2010/main" val="1308443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D7BE8A-917E-2B43-AE47-CD59731A0B7D}"/>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7F97B4D-098C-1D42-94BE-EE69D317EE2D}"/>
              </a:ext>
            </a:extLst>
          </p:cNvPr>
          <p:cNvSpPr>
            <a:spLocks noGrp="1"/>
          </p:cNvSpPr>
          <p:nvPr>
            <p:ph type="title"/>
          </p:nvPr>
        </p:nvSpPr>
        <p:spPr/>
        <p:txBody>
          <a:bodyPr/>
          <a:lstStyle/>
          <a:p>
            <a:r>
              <a:rPr lang="en-US" dirty="0"/>
              <a:t>Create API specification</a:t>
            </a:r>
          </a:p>
        </p:txBody>
      </p:sp>
      <p:pic>
        <p:nvPicPr>
          <p:cNvPr id="6" name="Picture 5">
            <a:extLst>
              <a:ext uri="{FF2B5EF4-FFF2-40B4-BE49-F238E27FC236}">
                <a16:creationId xmlns:a16="http://schemas.microsoft.com/office/drawing/2014/main" id="{C6A36A33-E5DF-4443-93CD-69753903612B}"/>
              </a:ext>
            </a:extLst>
          </p:cNvPr>
          <p:cNvPicPr>
            <a:picLocks noChangeAspect="1"/>
          </p:cNvPicPr>
          <p:nvPr/>
        </p:nvPicPr>
        <p:blipFill>
          <a:blip r:embed="rId2"/>
          <a:stretch>
            <a:fillRect/>
          </a:stretch>
        </p:blipFill>
        <p:spPr>
          <a:xfrm>
            <a:off x="4382770" y="1740408"/>
            <a:ext cx="3213100" cy="2705100"/>
          </a:xfrm>
          <a:prstGeom prst="rect">
            <a:avLst/>
          </a:prstGeom>
        </p:spPr>
      </p:pic>
      <p:pic>
        <p:nvPicPr>
          <p:cNvPr id="7" name="Picture 6">
            <a:extLst>
              <a:ext uri="{FF2B5EF4-FFF2-40B4-BE49-F238E27FC236}">
                <a16:creationId xmlns:a16="http://schemas.microsoft.com/office/drawing/2014/main" id="{ED8C7717-19A2-984F-A37E-C68570E2A660}"/>
              </a:ext>
            </a:extLst>
          </p:cNvPr>
          <p:cNvPicPr>
            <a:picLocks noChangeAspect="1"/>
          </p:cNvPicPr>
          <p:nvPr/>
        </p:nvPicPr>
        <p:blipFill>
          <a:blip r:embed="rId3"/>
          <a:stretch>
            <a:fillRect/>
          </a:stretch>
        </p:blipFill>
        <p:spPr>
          <a:xfrm>
            <a:off x="589684" y="2490978"/>
            <a:ext cx="3454400" cy="838200"/>
          </a:xfrm>
          <a:prstGeom prst="rect">
            <a:avLst/>
          </a:prstGeom>
        </p:spPr>
      </p:pic>
      <p:pic>
        <p:nvPicPr>
          <p:cNvPr id="8" name="Picture 7">
            <a:extLst>
              <a:ext uri="{FF2B5EF4-FFF2-40B4-BE49-F238E27FC236}">
                <a16:creationId xmlns:a16="http://schemas.microsoft.com/office/drawing/2014/main" id="{6FAEDD27-38A2-A843-8C29-357336C45614}"/>
              </a:ext>
            </a:extLst>
          </p:cNvPr>
          <p:cNvPicPr>
            <a:picLocks noChangeAspect="1"/>
          </p:cNvPicPr>
          <p:nvPr/>
        </p:nvPicPr>
        <p:blipFill>
          <a:blip r:embed="rId4"/>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4487103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3639EF-71BF-F842-A5B1-76D30FB2B443}"/>
              </a:ext>
            </a:extLst>
          </p:cNvPr>
          <p:cNvSpPr>
            <a:spLocks noGrp="1"/>
          </p:cNvSpPr>
          <p:nvPr>
            <p:ph type="body" idx="1"/>
          </p:nvPr>
        </p:nvSpPr>
        <p:spPr/>
        <p:txBody>
          <a:bodyPr/>
          <a:lstStyle/>
          <a:p>
            <a:r>
              <a:rPr lang="en-GB" dirty="0"/>
              <a:t>HTTP Headers can be removed on both outbound and inbound traffic flows.</a:t>
            </a:r>
          </a:p>
          <a:p>
            <a:endParaRPr lang="en-GB" dirty="0"/>
          </a:p>
        </p:txBody>
      </p:sp>
      <p:sp>
        <p:nvSpPr>
          <p:cNvPr id="3" name="Title 2">
            <a:extLst>
              <a:ext uri="{FF2B5EF4-FFF2-40B4-BE49-F238E27FC236}">
                <a16:creationId xmlns:a16="http://schemas.microsoft.com/office/drawing/2014/main" id="{A66BE80F-8BCC-5B4B-9C05-D1ED6E266516}"/>
              </a:ext>
            </a:extLst>
          </p:cNvPr>
          <p:cNvSpPr>
            <a:spLocks noGrp="1"/>
          </p:cNvSpPr>
          <p:nvPr>
            <p:ph type="title"/>
          </p:nvPr>
        </p:nvSpPr>
        <p:spPr/>
        <p:txBody>
          <a:bodyPr/>
          <a:lstStyle/>
          <a:p>
            <a:r>
              <a:rPr lang="en-GB" dirty="0"/>
              <a:t>Removing HTTP Headers</a:t>
            </a:r>
          </a:p>
        </p:txBody>
      </p:sp>
      <p:pic>
        <p:nvPicPr>
          <p:cNvPr id="9" name="Picture 8">
            <a:extLst>
              <a:ext uri="{FF2B5EF4-FFF2-40B4-BE49-F238E27FC236}">
                <a16:creationId xmlns:a16="http://schemas.microsoft.com/office/drawing/2014/main" id="{F4C77366-98CA-F74C-B429-D4D642242663}"/>
              </a:ext>
            </a:extLst>
          </p:cNvPr>
          <p:cNvPicPr>
            <a:picLocks noChangeAspect="1"/>
          </p:cNvPicPr>
          <p:nvPr/>
        </p:nvPicPr>
        <p:blipFill>
          <a:blip r:embed="rId3"/>
          <a:stretch>
            <a:fillRect/>
          </a:stretch>
        </p:blipFill>
        <p:spPr>
          <a:xfrm>
            <a:off x="871718" y="2103655"/>
            <a:ext cx="3403600" cy="2882900"/>
          </a:xfrm>
          <a:prstGeom prst="rect">
            <a:avLst/>
          </a:prstGeom>
        </p:spPr>
      </p:pic>
      <p:pic>
        <p:nvPicPr>
          <p:cNvPr id="10" name="Picture 9">
            <a:extLst>
              <a:ext uri="{FF2B5EF4-FFF2-40B4-BE49-F238E27FC236}">
                <a16:creationId xmlns:a16="http://schemas.microsoft.com/office/drawing/2014/main" id="{D59BD88E-EC10-A44D-A723-0E7AC174AB1B}"/>
              </a:ext>
            </a:extLst>
          </p:cNvPr>
          <p:cNvPicPr>
            <a:picLocks noChangeAspect="1"/>
          </p:cNvPicPr>
          <p:nvPr/>
        </p:nvPicPr>
        <p:blipFill>
          <a:blip r:embed="rId4"/>
          <a:stretch>
            <a:fillRect/>
          </a:stretch>
        </p:blipFill>
        <p:spPr>
          <a:xfrm>
            <a:off x="4533034" y="2683994"/>
            <a:ext cx="3517735" cy="1417097"/>
          </a:xfrm>
          <a:prstGeom prst="rect">
            <a:avLst/>
          </a:prstGeom>
        </p:spPr>
      </p:pic>
    </p:spTree>
    <p:extLst>
      <p:ext uri="{BB962C8B-B14F-4D97-AF65-F5344CB8AC3E}">
        <p14:creationId xmlns:p14="http://schemas.microsoft.com/office/powerpoint/2010/main" val="7487071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F0A9C-A26E-304D-BF6F-978B4BC5AE40}"/>
              </a:ext>
            </a:extLst>
          </p:cNvPr>
          <p:cNvSpPr>
            <a:spLocks noGrp="1"/>
          </p:cNvSpPr>
          <p:nvPr>
            <p:ph type="body" idx="1"/>
          </p:nvPr>
        </p:nvSpPr>
        <p:spPr/>
        <p:txBody>
          <a:bodyPr/>
          <a:lstStyle/>
          <a:p>
            <a:r>
              <a:rPr lang="en-GB" dirty="0"/>
              <a:t>API Endpoint -&gt; More Settings -&gt; Swap Incoming API credentials for </a:t>
            </a:r>
            <a:r>
              <a:rPr lang="en-GB" dirty="0" err="1"/>
              <a:t>Mashery</a:t>
            </a:r>
            <a:r>
              <a:rPr lang="en-GB" dirty="0"/>
              <a:t> Credentials.</a:t>
            </a:r>
          </a:p>
        </p:txBody>
      </p:sp>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a:t>
            </a:r>
          </a:p>
        </p:txBody>
      </p:sp>
      <p:pic>
        <p:nvPicPr>
          <p:cNvPr id="4" name="Picture 3">
            <a:extLst>
              <a:ext uri="{FF2B5EF4-FFF2-40B4-BE49-F238E27FC236}">
                <a16:creationId xmlns:a16="http://schemas.microsoft.com/office/drawing/2014/main" id="{30C3CCB0-DD97-4446-90E2-CAEECFB0682B}"/>
              </a:ext>
            </a:extLst>
          </p:cNvPr>
          <p:cNvPicPr>
            <a:picLocks noChangeAspect="1"/>
          </p:cNvPicPr>
          <p:nvPr/>
        </p:nvPicPr>
        <p:blipFill>
          <a:blip r:embed="rId2"/>
          <a:stretch>
            <a:fillRect/>
          </a:stretch>
        </p:blipFill>
        <p:spPr>
          <a:xfrm>
            <a:off x="859607" y="2260141"/>
            <a:ext cx="3314700" cy="1320800"/>
          </a:xfrm>
          <a:prstGeom prst="rect">
            <a:avLst/>
          </a:prstGeom>
        </p:spPr>
      </p:pic>
      <p:pic>
        <p:nvPicPr>
          <p:cNvPr id="5" name="Picture 4">
            <a:extLst>
              <a:ext uri="{FF2B5EF4-FFF2-40B4-BE49-F238E27FC236}">
                <a16:creationId xmlns:a16="http://schemas.microsoft.com/office/drawing/2014/main" id="{DD16A341-7B18-8047-AF71-EEF83098569F}"/>
              </a:ext>
            </a:extLst>
          </p:cNvPr>
          <p:cNvPicPr>
            <a:picLocks noChangeAspect="1"/>
          </p:cNvPicPr>
          <p:nvPr/>
        </p:nvPicPr>
        <p:blipFill>
          <a:blip r:embed="rId3"/>
          <a:stretch>
            <a:fillRect/>
          </a:stretch>
        </p:blipFill>
        <p:spPr>
          <a:xfrm>
            <a:off x="4529426" y="2260141"/>
            <a:ext cx="3591839" cy="2421883"/>
          </a:xfrm>
          <a:prstGeom prst="rect">
            <a:avLst/>
          </a:prstGeom>
        </p:spPr>
      </p:pic>
    </p:spTree>
    <p:extLst>
      <p:ext uri="{BB962C8B-B14F-4D97-AF65-F5344CB8AC3E}">
        <p14:creationId xmlns:p14="http://schemas.microsoft.com/office/powerpoint/2010/main" val="1562345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F0A9C-A26E-304D-BF6F-978B4BC5AE40}"/>
              </a:ext>
            </a:extLst>
          </p:cNvPr>
          <p:cNvSpPr>
            <a:spLocks noGrp="1"/>
          </p:cNvSpPr>
          <p:nvPr>
            <p:ph type="body" idx="1"/>
          </p:nvPr>
        </p:nvSpPr>
        <p:spPr/>
        <p:txBody>
          <a:bodyPr/>
          <a:lstStyle/>
          <a:p>
            <a:r>
              <a:rPr lang="en-GB" dirty="0"/>
              <a:t>API Endpoints -&gt; Key &amp; Method Detection -&gt; Developer’s API Key Location - Parameters.</a:t>
            </a:r>
          </a:p>
          <a:p>
            <a:endParaRPr lang="en-GB" dirty="0"/>
          </a:p>
          <a:p>
            <a:endParaRPr lang="en-GB" dirty="0"/>
          </a:p>
          <a:p>
            <a:pPr marL="139700" indent="0">
              <a:buNone/>
            </a:pPr>
            <a:endParaRPr lang="en-GB" dirty="0"/>
          </a:p>
          <a:p>
            <a:r>
              <a:rPr lang="en-GB" dirty="0"/>
              <a:t>API Endpoints -&gt; More Settings -&gt; Remove API Key and Signature Query Parameters from Backend Call – Enabled</a:t>
            </a:r>
          </a:p>
          <a:p>
            <a:endParaRPr lang="en-GB" dirty="0"/>
          </a:p>
          <a:p>
            <a:endParaRPr lang="en-GB" dirty="0"/>
          </a:p>
        </p:txBody>
      </p:sp>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 – Parameter to Header</a:t>
            </a:r>
          </a:p>
        </p:txBody>
      </p:sp>
      <p:pic>
        <p:nvPicPr>
          <p:cNvPr id="6" name="Picture 5">
            <a:extLst>
              <a:ext uri="{FF2B5EF4-FFF2-40B4-BE49-F238E27FC236}">
                <a16:creationId xmlns:a16="http://schemas.microsoft.com/office/drawing/2014/main" id="{3C4FD80A-8C27-2A4C-8C23-7A0AFCCDABD7}"/>
              </a:ext>
            </a:extLst>
          </p:cNvPr>
          <p:cNvPicPr>
            <a:picLocks noChangeAspect="1"/>
          </p:cNvPicPr>
          <p:nvPr/>
        </p:nvPicPr>
        <p:blipFill>
          <a:blip r:embed="rId2"/>
          <a:stretch>
            <a:fillRect/>
          </a:stretch>
        </p:blipFill>
        <p:spPr>
          <a:xfrm>
            <a:off x="1256434" y="2163227"/>
            <a:ext cx="2712251" cy="1061773"/>
          </a:xfrm>
          <a:prstGeom prst="rect">
            <a:avLst/>
          </a:prstGeom>
        </p:spPr>
      </p:pic>
      <p:pic>
        <p:nvPicPr>
          <p:cNvPr id="7" name="Picture 6">
            <a:extLst>
              <a:ext uri="{FF2B5EF4-FFF2-40B4-BE49-F238E27FC236}">
                <a16:creationId xmlns:a16="http://schemas.microsoft.com/office/drawing/2014/main" id="{D1692800-18B6-B847-91AC-41544AE26766}"/>
              </a:ext>
            </a:extLst>
          </p:cNvPr>
          <p:cNvPicPr>
            <a:picLocks noChangeAspect="1"/>
          </p:cNvPicPr>
          <p:nvPr/>
        </p:nvPicPr>
        <p:blipFill>
          <a:blip r:embed="rId3"/>
          <a:stretch>
            <a:fillRect/>
          </a:stretch>
        </p:blipFill>
        <p:spPr>
          <a:xfrm>
            <a:off x="1256434" y="4283473"/>
            <a:ext cx="3225800" cy="698500"/>
          </a:xfrm>
          <a:prstGeom prst="rect">
            <a:avLst/>
          </a:prstGeom>
        </p:spPr>
      </p:pic>
    </p:spTree>
    <p:extLst>
      <p:ext uri="{BB962C8B-B14F-4D97-AF65-F5344CB8AC3E}">
        <p14:creationId xmlns:p14="http://schemas.microsoft.com/office/powerpoint/2010/main" val="2060794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F0A9C-A26E-304D-BF6F-978B4BC5AE40}"/>
              </a:ext>
            </a:extLst>
          </p:cNvPr>
          <p:cNvSpPr>
            <a:spLocks noGrp="1"/>
          </p:cNvSpPr>
          <p:nvPr>
            <p:ph type="body" idx="1"/>
          </p:nvPr>
        </p:nvSpPr>
        <p:spPr/>
        <p:txBody>
          <a:bodyPr/>
          <a:lstStyle/>
          <a:p>
            <a:r>
              <a:rPr lang="en-GB" dirty="0"/>
              <a:t>API Endpoints -&gt; Call Transformations -&gt; Processing Adapter - </a:t>
            </a:r>
            <a:r>
              <a:rPr lang="en-GB" dirty="0" err="1"/>
              <a:t>com.mashery.proxy.core.add</a:t>
            </a:r>
            <a:r>
              <a:rPr lang="en-GB" dirty="0"/>
              <a:t>-headers-processor</a:t>
            </a:r>
          </a:p>
          <a:p>
            <a:endParaRPr lang="en-GB" dirty="0"/>
          </a:p>
          <a:p>
            <a:endParaRPr lang="en-GB" dirty="0"/>
          </a:p>
        </p:txBody>
      </p:sp>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 – Parameter to Header</a:t>
            </a:r>
          </a:p>
        </p:txBody>
      </p:sp>
      <p:pic>
        <p:nvPicPr>
          <p:cNvPr id="4" name="Picture 3">
            <a:extLst>
              <a:ext uri="{FF2B5EF4-FFF2-40B4-BE49-F238E27FC236}">
                <a16:creationId xmlns:a16="http://schemas.microsoft.com/office/drawing/2014/main" id="{1C558B39-F185-5E41-938F-D259AD031FD2}"/>
              </a:ext>
            </a:extLst>
          </p:cNvPr>
          <p:cNvPicPr>
            <a:picLocks noChangeAspect="1"/>
          </p:cNvPicPr>
          <p:nvPr/>
        </p:nvPicPr>
        <p:blipFill rotWithShape="1">
          <a:blip r:embed="rId2"/>
          <a:srcRect t="25062" b="17346"/>
          <a:stretch/>
        </p:blipFill>
        <p:spPr>
          <a:xfrm>
            <a:off x="1002538" y="2469823"/>
            <a:ext cx="2869369" cy="1862972"/>
          </a:xfrm>
          <a:prstGeom prst="rect">
            <a:avLst/>
          </a:prstGeom>
        </p:spPr>
      </p:pic>
      <p:pic>
        <p:nvPicPr>
          <p:cNvPr id="5" name="Picture 4">
            <a:extLst>
              <a:ext uri="{FF2B5EF4-FFF2-40B4-BE49-F238E27FC236}">
                <a16:creationId xmlns:a16="http://schemas.microsoft.com/office/drawing/2014/main" id="{13E1A797-F60D-4947-8F24-457FEEB24B85}"/>
              </a:ext>
            </a:extLst>
          </p:cNvPr>
          <p:cNvPicPr>
            <a:picLocks noChangeAspect="1"/>
          </p:cNvPicPr>
          <p:nvPr/>
        </p:nvPicPr>
        <p:blipFill>
          <a:blip r:embed="rId3"/>
          <a:stretch>
            <a:fillRect/>
          </a:stretch>
        </p:blipFill>
        <p:spPr>
          <a:xfrm>
            <a:off x="4284761" y="2469823"/>
            <a:ext cx="3501780" cy="2256377"/>
          </a:xfrm>
          <a:prstGeom prst="rect">
            <a:avLst/>
          </a:prstGeom>
        </p:spPr>
      </p:pic>
    </p:spTree>
    <p:extLst>
      <p:ext uri="{BB962C8B-B14F-4D97-AF65-F5344CB8AC3E}">
        <p14:creationId xmlns:p14="http://schemas.microsoft.com/office/powerpoint/2010/main" val="41214470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F0A9C-A26E-304D-BF6F-978B4BC5AE40}"/>
              </a:ext>
            </a:extLst>
          </p:cNvPr>
          <p:cNvSpPr>
            <a:spLocks noGrp="1"/>
          </p:cNvSpPr>
          <p:nvPr>
            <p:ph type="body" idx="1"/>
          </p:nvPr>
        </p:nvSpPr>
        <p:spPr/>
        <p:txBody>
          <a:bodyPr/>
          <a:lstStyle/>
          <a:p>
            <a:r>
              <a:rPr lang="en-GB" dirty="0"/>
              <a:t>API Endpoints -&gt; Key &amp; Method Detection -&gt; Developer’s API Key Location - Header.</a:t>
            </a:r>
          </a:p>
          <a:p>
            <a:endParaRPr lang="en-GB" dirty="0"/>
          </a:p>
          <a:p>
            <a:endParaRPr lang="en-GB" dirty="0"/>
          </a:p>
          <a:p>
            <a:pPr marL="139700" indent="0">
              <a:buNone/>
            </a:pPr>
            <a:endParaRPr lang="en-GB" dirty="0"/>
          </a:p>
          <a:p>
            <a:endParaRPr lang="en-GB" dirty="0"/>
          </a:p>
          <a:p>
            <a:endParaRPr lang="en-GB" dirty="0"/>
          </a:p>
        </p:txBody>
      </p:sp>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 – Header to Parameter</a:t>
            </a:r>
          </a:p>
        </p:txBody>
      </p:sp>
      <p:pic>
        <p:nvPicPr>
          <p:cNvPr id="4" name="Picture 3">
            <a:extLst>
              <a:ext uri="{FF2B5EF4-FFF2-40B4-BE49-F238E27FC236}">
                <a16:creationId xmlns:a16="http://schemas.microsoft.com/office/drawing/2014/main" id="{79F243B7-4AC5-4048-BE52-8F5D778C37A9}"/>
              </a:ext>
            </a:extLst>
          </p:cNvPr>
          <p:cNvPicPr>
            <a:picLocks noChangeAspect="1"/>
          </p:cNvPicPr>
          <p:nvPr/>
        </p:nvPicPr>
        <p:blipFill>
          <a:blip r:embed="rId2"/>
          <a:stretch>
            <a:fillRect/>
          </a:stretch>
        </p:blipFill>
        <p:spPr>
          <a:xfrm>
            <a:off x="1256434" y="2179429"/>
            <a:ext cx="2964206" cy="1146314"/>
          </a:xfrm>
          <a:prstGeom prst="rect">
            <a:avLst/>
          </a:prstGeom>
        </p:spPr>
      </p:pic>
    </p:spTree>
    <p:extLst>
      <p:ext uri="{BB962C8B-B14F-4D97-AF65-F5344CB8AC3E}">
        <p14:creationId xmlns:p14="http://schemas.microsoft.com/office/powerpoint/2010/main" val="164748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F0A9C-A26E-304D-BF6F-978B4BC5AE40}"/>
              </a:ext>
            </a:extLst>
          </p:cNvPr>
          <p:cNvSpPr>
            <a:spLocks noGrp="1"/>
          </p:cNvSpPr>
          <p:nvPr>
            <p:ph type="body" idx="1"/>
          </p:nvPr>
        </p:nvSpPr>
        <p:spPr/>
        <p:txBody>
          <a:bodyPr/>
          <a:lstStyle/>
          <a:p>
            <a:r>
              <a:rPr lang="en-GB" dirty="0"/>
              <a:t>API Endpoints -&gt; Call Transformations -&gt; Processing Adapter - </a:t>
            </a:r>
            <a:r>
              <a:rPr lang="en-GB" dirty="0" err="1"/>
              <a:t>Mashery_Proxy_Processor_StripHeaders</a:t>
            </a:r>
            <a:endParaRPr lang="en-GB" dirty="0"/>
          </a:p>
          <a:p>
            <a:endParaRPr lang="en-GB" dirty="0"/>
          </a:p>
        </p:txBody>
      </p:sp>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 – Parameter to Header</a:t>
            </a:r>
          </a:p>
        </p:txBody>
      </p:sp>
      <p:pic>
        <p:nvPicPr>
          <p:cNvPr id="6" name="Picture 5">
            <a:extLst>
              <a:ext uri="{FF2B5EF4-FFF2-40B4-BE49-F238E27FC236}">
                <a16:creationId xmlns:a16="http://schemas.microsoft.com/office/drawing/2014/main" id="{73631035-044B-3848-BBBF-20AAAC4E5A2E}"/>
              </a:ext>
            </a:extLst>
          </p:cNvPr>
          <p:cNvPicPr>
            <a:picLocks noChangeAspect="1"/>
          </p:cNvPicPr>
          <p:nvPr/>
        </p:nvPicPr>
        <p:blipFill>
          <a:blip r:embed="rId2"/>
          <a:stretch>
            <a:fillRect/>
          </a:stretch>
        </p:blipFill>
        <p:spPr>
          <a:xfrm>
            <a:off x="1231034" y="2222745"/>
            <a:ext cx="3302000" cy="2844800"/>
          </a:xfrm>
          <a:prstGeom prst="rect">
            <a:avLst/>
          </a:prstGeom>
        </p:spPr>
      </p:pic>
    </p:spTree>
    <p:extLst>
      <p:ext uri="{BB962C8B-B14F-4D97-AF65-F5344CB8AC3E}">
        <p14:creationId xmlns:p14="http://schemas.microsoft.com/office/powerpoint/2010/main" val="3880974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AF0A9C-A26E-304D-BF6F-978B4BC5AE40}"/>
              </a:ext>
            </a:extLst>
          </p:cNvPr>
          <p:cNvSpPr>
            <a:spLocks noGrp="1"/>
          </p:cNvSpPr>
          <p:nvPr>
            <p:ph type="body" idx="1"/>
          </p:nvPr>
        </p:nvSpPr>
        <p:spPr/>
        <p:txBody>
          <a:bodyPr/>
          <a:lstStyle/>
          <a:p>
            <a:r>
              <a:rPr lang="en-GB" dirty="0"/>
              <a:t>API Endpoints -&gt; Domains &amp; Traffic Routing -&gt; Your Endpoint Address -&gt; Parameters</a:t>
            </a:r>
          </a:p>
        </p:txBody>
      </p:sp>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 – Parameter to Header</a:t>
            </a:r>
          </a:p>
        </p:txBody>
      </p:sp>
      <p:pic>
        <p:nvPicPr>
          <p:cNvPr id="4" name="Picture 3">
            <a:extLst>
              <a:ext uri="{FF2B5EF4-FFF2-40B4-BE49-F238E27FC236}">
                <a16:creationId xmlns:a16="http://schemas.microsoft.com/office/drawing/2014/main" id="{FBA984F3-13B8-4143-B809-993037E33720}"/>
              </a:ext>
            </a:extLst>
          </p:cNvPr>
          <p:cNvPicPr>
            <a:picLocks noChangeAspect="1"/>
          </p:cNvPicPr>
          <p:nvPr/>
        </p:nvPicPr>
        <p:blipFill>
          <a:blip r:embed="rId2"/>
          <a:stretch>
            <a:fillRect/>
          </a:stretch>
        </p:blipFill>
        <p:spPr>
          <a:xfrm>
            <a:off x="667616" y="2047331"/>
            <a:ext cx="8267307" cy="1048838"/>
          </a:xfrm>
          <a:prstGeom prst="rect">
            <a:avLst/>
          </a:prstGeom>
        </p:spPr>
      </p:pic>
    </p:spTree>
    <p:extLst>
      <p:ext uri="{BB962C8B-B14F-4D97-AF65-F5344CB8AC3E}">
        <p14:creationId xmlns:p14="http://schemas.microsoft.com/office/powerpoint/2010/main" val="2584315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FE1EDE-2720-404D-A5FA-311F7A4F8FC8}"/>
              </a:ext>
            </a:extLst>
          </p:cNvPr>
          <p:cNvPicPr>
            <a:picLocks noChangeAspect="1"/>
          </p:cNvPicPr>
          <p:nvPr/>
        </p:nvPicPr>
        <p:blipFill>
          <a:blip r:embed="rId3"/>
          <a:stretch>
            <a:fillRect/>
          </a:stretch>
        </p:blipFill>
        <p:spPr>
          <a:xfrm>
            <a:off x="1857513" y="1151117"/>
            <a:ext cx="5344565" cy="3551909"/>
          </a:xfrm>
          <a:prstGeom prst="rect">
            <a:avLst/>
          </a:prstGeom>
        </p:spPr>
      </p:pic>
      <p:sp>
        <p:nvSpPr>
          <p:cNvPr id="3" name="Title 2">
            <a:extLst>
              <a:ext uri="{FF2B5EF4-FFF2-40B4-BE49-F238E27FC236}">
                <a16:creationId xmlns:a16="http://schemas.microsoft.com/office/drawing/2014/main" id="{FF6D1B35-CD60-2740-8D56-81E56B95B6C6}"/>
              </a:ext>
            </a:extLst>
          </p:cNvPr>
          <p:cNvSpPr>
            <a:spLocks noGrp="1"/>
          </p:cNvSpPr>
          <p:nvPr>
            <p:ph type="title"/>
          </p:nvPr>
        </p:nvSpPr>
        <p:spPr/>
        <p:txBody>
          <a:bodyPr/>
          <a:lstStyle/>
          <a:p>
            <a:r>
              <a:rPr lang="en-GB" dirty="0"/>
              <a:t>API Key Credential Swapping – Parameter to Header</a:t>
            </a:r>
          </a:p>
        </p:txBody>
      </p:sp>
    </p:spTree>
    <p:extLst>
      <p:ext uri="{BB962C8B-B14F-4D97-AF65-F5344CB8AC3E}">
        <p14:creationId xmlns:p14="http://schemas.microsoft.com/office/powerpoint/2010/main" val="3540598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945921-E4E1-F040-AC44-14AD89D815BF}"/>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0A510D81-147F-D04F-989A-7D6787931BA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CA22EC9-7371-BE44-91E4-7A4BC2D23403}"/>
              </a:ext>
            </a:extLst>
          </p:cNvPr>
          <p:cNvPicPr>
            <a:picLocks noChangeAspect="1"/>
          </p:cNvPicPr>
          <p:nvPr/>
        </p:nvPicPr>
        <p:blipFill>
          <a:blip r:embed="rId2"/>
          <a:stretch>
            <a:fillRect/>
          </a:stretch>
        </p:blipFill>
        <p:spPr>
          <a:xfrm>
            <a:off x="439193" y="510777"/>
            <a:ext cx="8265613" cy="4179476"/>
          </a:xfrm>
          <a:prstGeom prst="rect">
            <a:avLst/>
          </a:prstGeom>
        </p:spPr>
      </p:pic>
    </p:spTree>
    <p:extLst>
      <p:ext uri="{BB962C8B-B14F-4D97-AF65-F5344CB8AC3E}">
        <p14:creationId xmlns:p14="http://schemas.microsoft.com/office/powerpoint/2010/main" val="4287116615"/>
      </p:ext>
    </p:extLst>
  </p:cSld>
  <p:clrMapOvr>
    <a:masterClrMapping/>
  </p:clrMapOvr>
</p:sld>
</file>

<file path=ppt/theme/theme1.xml><?xml version="1.0" encoding="utf-8"?>
<a:theme xmlns:a="http://schemas.openxmlformats.org/drawingml/2006/main" name="1_Corp Temp 08252017">
  <a:themeElements>
    <a:clrScheme name="Corp Temp 08252017">
      <a:dk1>
        <a:srgbClr val="333333"/>
      </a:dk1>
      <a:lt1>
        <a:srgbClr val="FFFFFF"/>
      </a:lt1>
      <a:dk2>
        <a:srgbClr val="333333"/>
      </a:dk2>
      <a:lt2>
        <a:srgbClr val="B4B4B4"/>
      </a:lt2>
      <a:accent1>
        <a:srgbClr val="FEA400"/>
      </a:accent1>
      <a:accent2>
        <a:srgbClr val="00A9D7"/>
      </a:accent2>
      <a:accent3>
        <a:srgbClr val="C8820D"/>
      </a:accent3>
      <a:accent4>
        <a:srgbClr val="0887A9"/>
      </a:accent4>
      <a:accent5>
        <a:srgbClr val="24BAB3"/>
      </a:accent5>
      <a:accent6>
        <a:srgbClr val="EB00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BCO Theme">
  <a:themeElements>
    <a:clrScheme name="CorpTemp20">
      <a:dk1>
        <a:srgbClr val="333333"/>
      </a:dk1>
      <a:lt1>
        <a:srgbClr val="FFFFFF"/>
      </a:lt1>
      <a:dk2>
        <a:srgbClr val="333333"/>
      </a:dk2>
      <a:lt2>
        <a:srgbClr val="B4B4B4"/>
      </a:lt2>
      <a:accent1>
        <a:srgbClr val="00A9D7"/>
      </a:accent1>
      <a:accent2>
        <a:srgbClr val="FFA300"/>
      </a:accent2>
      <a:accent3>
        <a:srgbClr val="80BC00"/>
      </a:accent3>
      <a:accent4>
        <a:srgbClr val="FF414E"/>
      </a:accent4>
      <a:accent5>
        <a:srgbClr val="1CD0BB"/>
      </a:accent5>
      <a:accent6>
        <a:srgbClr val="F540DA"/>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4864</TotalTime>
  <Words>1327</Words>
  <Application>Microsoft Macintosh PowerPoint</Application>
  <PresentationFormat>On-screen Show (16:9)</PresentationFormat>
  <Paragraphs>231</Paragraphs>
  <Slides>87</Slides>
  <Notes>17</Notes>
  <HiddenSlides>2</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87</vt:i4>
      </vt:variant>
    </vt:vector>
  </HeadingPairs>
  <TitlesOfParts>
    <vt:vector size="96" baseType="lpstr">
      <vt:lpstr>Calibri</vt:lpstr>
      <vt:lpstr>Open Sans Light</vt:lpstr>
      <vt:lpstr>Arial</vt:lpstr>
      <vt:lpstr>verdana</vt:lpstr>
      <vt:lpstr>Consolas</vt:lpstr>
      <vt:lpstr>verdana</vt:lpstr>
      <vt:lpstr>1_Corp Temp 08252017</vt:lpstr>
      <vt:lpstr>TIBCO Theme</vt:lpstr>
      <vt:lpstr>TIBCO Theme</vt:lpstr>
      <vt:lpstr>Mashery Workshop </vt:lpstr>
      <vt:lpstr>PowerPoint Presentation</vt:lpstr>
      <vt:lpstr>Agenda</vt:lpstr>
      <vt:lpstr>Modelling &amp; Mocking</vt:lpstr>
      <vt:lpstr>PowerPoint Presentation</vt:lpstr>
      <vt:lpstr>PowerPoint Presentation</vt:lpstr>
      <vt:lpstr>Create Group</vt:lpstr>
      <vt:lpstr>Create API specification</vt:lpstr>
      <vt:lpstr>PowerPoint Presentation</vt:lpstr>
      <vt:lpstr>PowerPoint Presentation</vt:lpstr>
      <vt:lpstr>Resources with Path Parameters</vt:lpstr>
      <vt:lpstr>Resources with Path Parameters</vt:lpstr>
      <vt:lpstr>Add resource to API specification</vt:lpstr>
      <vt:lpstr>Modelling Responses</vt:lpstr>
      <vt:lpstr>Modelling Response</vt:lpstr>
      <vt:lpstr>Create JSON Schema from sample  JSON</vt:lpstr>
      <vt:lpstr>Create JSON Schema from sample  JSON</vt:lpstr>
      <vt:lpstr>Preview your API specification</vt:lpstr>
      <vt:lpstr>Preview your API specification</vt:lpstr>
      <vt:lpstr>Bonus - Model a Not Found Response</vt:lpstr>
      <vt:lpstr>Creating Mock Application</vt:lpstr>
      <vt:lpstr>Creating Mock Application</vt:lpstr>
      <vt:lpstr>Customizing Mock responses</vt:lpstr>
      <vt:lpstr>Creating Mock Application</vt:lpstr>
      <vt:lpstr>Publishing Mock to Mashery</vt:lpstr>
      <vt:lpstr>Publishing Mock to Mashery</vt:lpstr>
      <vt:lpstr>Publishing Mock to Mashery</vt:lpstr>
      <vt:lpstr>Publishing Mock to Mashery</vt:lpstr>
      <vt:lpstr>PowerPoint Presentation</vt:lpstr>
      <vt:lpstr>API Documentation</vt:lpstr>
      <vt:lpstr>Documentation</vt:lpstr>
      <vt:lpstr>Create Interactive Documents</vt:lpstr>
      <vt:lpstr>Create Interactive Documents</vt:lpstr>
      <vt:lpstr>Create Interactive Documents</vt:lpstr>
      <vt:lpstr>Create Interactive Documents</vt:lpstr>
      <vt:lpstr>Create Interactive Documents</vt:lpstr>
      <vt:lpstr>Using Interactive Documents</vt:lpstr>
      <vt:lpstr>Using Interactive Documents</vt:lpstr>
      <vt:lpstr>Using Interactive Documents</vt:lpstr>
      <vt:lpstr>Static Documentation</vt:lpstr>
      <vt:lpstr>Portal</vt:lpstr>
      <vt:lpstr>Customising the Portal</vt:lpstr>
      <vt:lpstr>OAuth 2</vt:lpstr>
      <vt:lpstr>General FYI</vt:lpstr>
      <vt:lpstr>Supported Grants Types </vt:lpstr>
      <vt:lpstr>Authorization Code Flow</vt:lpstr>
      <vt:lpstr>Implicit Grant Flow</vt:lpstr>
      <vt:lpstr>Resource Owner Password Credential Grant Flow</vt:lpstr>
      <vt:lpstr>Client Credential Grant Flow</vt:lpstr>
      <vt:lpstr>Setting up API for OAuth 2 – Client Credentials Grant Type</vt:lpstr>
      <vt:lpstr>Setting up API for OAuth 2 – Client Credentials Grant Type</vt:lpstr>
      <vt:lpstr>Setting up API for OAuth 2 – Client Credentials Grant Type</vt:lpstr>
      <vt:lpstr>Setting up API for OAuth 2 – Client Credentials Grant Type</vt:lpstr>
      <vt:lpstr>Setting up API for OAuth 2 – Client Credentials Grant Type</vt:lpstr>
      <vt:lpstr>Add Token Endpoint</vt:lpstr>
      <vt:lpstr>Configure Token Endpoint</vt:lpstr>
      <vt:lpstr>PowerPoint Presentation</vt:lpstr>
      <vt:lpstr>Configure Resource Authentication</vt:lpstr>
      <vt:lpstr>Configure Resource Authentication</vt:lpstr>
      <vt:lpstr>Add Token Endpoint to your Package &amp; Plan</vt:lpstr>
      <vt:lpstr>Enable Shared Secret on your Package Key Properties</vt:lpstr>
      <vt:lpstr>Create a new Package Key with Shared Secret</vt:lpstr>
      <vt:lpstr>Enable API Key</vt:lpstr>
      <vt:lpstr>Testing with Postman</vt:lpstr>
      <vt:lpstr>Testing with Postman</vt:lpstr>
      <vt:lpstr>Testing with Postman</vt:lpstr>
      <vt:lpstr>PowerPoint Presentation</vt:lpstr>
      <vt:lpstr>Data Filtering</vt:lpstr>
      <vt:lpstr>PowerPoint Presentation</vt:lpstr>
      <vt:lpstr>CI/CD</vt:lpstr>
      <vt:lpstr>Platform APIs</vt:lpstr>
      <vt:lpstr>Other 3rd Party Mashery Tools</vt:lpstr>
      <vt:lpstr>Edge Services</vt:lpstr>
      <vt:lpstr>Edge Services</vt:lpstr>
      <vt:lpstr>Consuming OAuth 2 Endpoint</vt:lpstr>
      <vt:lpstr>PowerPoint Presentation</vt:lpstr>
      <vt:lpstr>PowerPoint Presentation</vt:lpstr>
      <vt:lpstr>Miscellaneous</vt:lpstr>
      <vt:lpstr>Adding HTTP Headers</vt:lpstr>
      <vt:lpstr>Removing HTTP Headers</vt:lpstr>
      <vt:lpstr>API Key Credential Swapping</vt:lpstr>
      <vt:lpstr>API Key Credential Swapping – Parameter to Header</vt:lpstr>
      <vt:lpstr>API Key Credential Swapping – Parameter to Header</vt:lpstr>
      <vt:lpstr>API Key Credential Swapping – Header to Parameter</vt:lpstr>
      <vt:lpstr>API Key Credential Swapping – Parameter to Header</vt:lpstr>
      <vt:lpstr>API Key Credential Swapping – Parameter to Header</vt:lpstr>
      <vt:lpstr>API Key Credential Swapping – Parameter to Header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 Everyone to Integrate Anything with API-led Integration  </dc:title>
  <cp:lastModifiedBy>Mark Mussett</cp:lastModifiedBy>
  <cp:revision>145</cp:revision>
  <dcterms:modified xsi:type="dcterms:W3CDTF">2020-07-15T17:24:58Z</dcterms:modified>
</cp:coreProperties>
</file>